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3.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5.xml" ContentType="application/vnd.openxmlformats-officedocument.drawingml.chart+xml"/>
  <Override PartName="/ppt/theme/themeOverride4.xml" ContentType="application/vnd.openxmlformats-officedocument.themeOverride+xml"/>
  <Override PartName="/ppt/notesSlides/notesSlide16.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charts/chart10.xml" ContentType="application/vnd.openxmlformats-officedocument.drawingml.chart+xml"/>
  <Override PartName="/ppt/theme/themeOverride9.xml" ContentType="application/vnd.openxmlformats-officedocument.themeOverride+xml"/>
  <Override PartName="/ppt/charts/chart11.xml" ContentType="application/vnd.openxmlformats-officedocument.drawingml.chart+xml"/>
  <Override PartName="/ppt/theme/themeOverride10.xml" ContentType="application/vnd.openxmlformats-officedocument.themeOverride+xml"/>
  <Override PartName="/ppt/charts/chart12.xml" ContentType="application/vnd.openxmlformats-officedocument.drawingml.chart+xml"/>
  <Override PartName="/ppt/theme/themeOverride11.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3.xml" ContentType="application/vnd.openxmlformats-officedocument.drawingml.chart+xml"/>
  <Override PartName="/ppt/theme/themeOverride12.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14.xml" ContentType="application/vnd.openxmlformats-officedocument.drawingml.chart+xml"/>
  <Override PartName="/ppt/theme/themeOverride1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61"/>
  </p:notesMasterIdLst>
  <p:handoutMasterIdLst>
    <p:handoutMasterId r:id="rId62"/>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299" r:id="rId14"/>
    <p:sldId id="328" r:id="rId15"/>
    <p:sldId id="330" r:id="rId16"/>
    <p:sldId id="332" r:id="rId17"/>
    <p:sldId id="309" r:id="rId18"/>
    <p:sldId id="306" r:id="rId19"/>
    <p:sldId id="307" r:id="rId20"/>
    <p:sldId id="308" r:id="rId21"/>
    <p:sldId id="273" r:id="rId22"/>
    <p:sldId id="274" r:id="rId23"/>
    <p:sldId id="291" r:id="rId24"/>
    <p:sldId id="346" r:id="rId25"/>
    <p:sldId id="339" r:id="rId26"/>
    <p:sldId id="340" r:id="rId27"/>
    <p:sldId id="344" r:id="rId28"/>
    <p:sldId id="341" r:id="rId29"/>
    <p:sldId id="342" r:id="rId30"/>
    <p:sldId id="343" r:id="rId31"/>
    <p:sldId id="327" r:id="rId32"/>
    <p:sldId id="347" r:id="rId33"/>
    <p:sldId id="284" r:id="rId34"/>
    <p:sldId id="270" r:id="rId35"/>
    <p:sldId id="286" r:id="rId36"/>
    <p:sldId id="283" r:id="rId37"/>
    <p:sldId id="348" r:id="rId38"/>
    <p:sldId id="260" r:id="rId39"/>
    <p:sldId id="280" r:id="rId40"/>
    <p:sldId id="275" r:id="rId41"/>
    <p:sldId id="313" r:id="rId42"/>
    <p:sldId id="319" r:id="rId43"/>
    <p:sldId id="320" r:id="rId44"/>
    <p:sldId id="294" r:id="rId45"/>
    <p:sldId id="268" r:id="rId46"/>
    <p:sldId id="303" r:id="rId47"/>
    <p:sldId id="311" r:id="rId48"/>
    <p:sldId id="305" r:id="rId49"/>
    <p:sldId id="312" r:id="rId50"/>
    <p:sldId id="265" r:id="rId51"/>
    <p:sldId id="318" r:id="rId52"/>
    <p:sldId id="315" r:id="rId53"/>
    <p:sldId id="314" r:id="rId54"/>
    <p:sldId id="304" r:id="rId55"/>
    <p:sldId id="264" r:id="rId56"/>
    <p:sldId id="289" r:id="rId57"/>
    <p:sldId id="316" r:id="rId58"/>
    <p:sldId id="333" r:id="rId59"/>
    <p:sldId id="349" r:id="rId60"/>
  </p:sldIdLst>
  <p:sldSz cx="9144000" cy="6858000" type="screen4x3"/>
  <p:notesSz cx="6734175" cy="98679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濃色スタイル 1 - アクセント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76642" autoAdjust="0"/>
  </p:normalViewPr>
  <p:slideViewPr>
    <p:cSldViewPr>
      <p:cViewPr varScale="1">
        <p:scale>
          <a:sx n="83" d="100"/>
          <a:sy n="83" d="100"/>
        </p:scale>
        <p:origin x="-74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3108"/>
        <p:guide pos="212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10.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1.xml"/></Relationships>
</file>

<file path=ppt/charts/_rels/chart13.xml.rels><?xml version="1.0" encoding="UTF-8" standalone="yes"?>
<Relationships xmlns="http://schemas.openxmlformats.org/package/2006/relationships"><Relationship Id="rId2" Type="http://schemas.openxmlformats.org/officeDocument/2006/relationships/oleObject" Target="Book1" TargetMode="External"/><Relationship Id="rId1" Type="http://schemas.openxmlformats.org/officeDocument/2006/relationships/themeOverride" Target="../theme/themeOverride12.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3.xml"/></Relationships>
</file>

<file path=ppt/charts/_rels/chart2.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92D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7013120"/>
        <c:axId val="27015040"/>
      </c:lineChart>
      <c:catAx>
        <c:axId val="2701312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27015040"/>
        <c:crosses val="autoZero"/>
        <c:auto val="1"/>
        <c:lblAlgn val="ctr"/>
        <c:lblOffset val="100"/>
        <c:tickLblSkip val="10"/>
        <c:tickMarkSkip val="10"/>
        <c:noMultiLvlLbl val="0"/>
      </c:catAx>
      <c:valAx>
        <c:axId val="2701504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7013120"/>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hasVirus!$B$3002:$B$3201</c:f>
              <c:numCache>
                <c:formatCode>General</c:formatCode>
                <c:ptCount val="200"/>
                <c:pt idx="0">
                  <c:v>794</c:v>
                </c:pt>
                <c:pt idx="1">
                  <c:v>780</c:v>
                </c:pt>
                <c:pt idx="2">
                  <c:v>739</c:v>
                </c:pt>
                <c:pt idx="3">
                  <c:v>701</c:v>
                </c:pt>
                <c:pt idx="4">
                  <c:v>700</c:v>
                </c:pt>
                <c:pt idx="5">
                  <c:v>727</c:v>
                </c:pt>
                <c:pt idx="6">
                  <c:v>775</c:v>
                </c:pt>
                <c:pt idx="7">
                  <c:v>811</c:v>
                </c:pt>
                <c:pt idx="8">
                  <c:v>796</c:v>
                </c:pt>
                <c:pt idx="9">
                  <c:v>779</c:v>
                </c:pt>
                <c:pt idx="10">
                  <c:v>751</c:v>
                </c:pt>
                <c:pt idx="11">
                  <c:v>719</c:v>
                </c:pt>
                <c:pt idx="12">
                  <c:v>721</c:v>
                </c:pt>
                <c:pt idx="13">
                  <c:v>714</c:v>
                </c:pt>
                <c:pt idx="14">
                  <c:v>750</c:v>
                </c:pt>
                <c:pt idx="15">
                  <c:v>773</c:v>
                </c:pt>
                <c:pt idx="16">
                  <c:v>781</c:v>
                </c:pt>
                <c:pt idx="17">
                  <c:v>773</c:v>
                </c:pt>
                <c:pt idx="18">
                  <c:v>743</c:v>
                </c:pt>
                <c:pt idx="19">
                  <c:v>729</c:v>
                </c:pt>
                <c:pt idx="20">
                  <c:v>732</c:v>
                </c:pt>
                <c:pt idx="21">
                  <c:v>727</c:v>
                </c:pt>
                <c:pt idx="22">
                  <c:v>747</c:v>
                </c:pt>
                <c:pt idx="23">
                  <c:v>765</c:v>
                </c:pt>
                <c:pt idx="24">
                  <c:v>776</c:v>
                </c:pt>
                <c:pt idx="25">
                  <c:v>762</c:v>
                </c:pt>
                <c:pt idx="26">
                  <c:v>754</c:v>
                </c:pt>
                <c:pt idx="27">
                  <c:v>732</c:v>
                </c:pt>
                <c:pt idx="28">
                  <c:v>744</c:v>
                </c:pt>
                <c:pt idx="29">
                  <c:v>741</c:v>
                </c:pt>
                <c:pt idx="30">
                  <c:v>766</c:v>
                </c:pt>
                <c:pt idx="31">
                  <c:v>779</c:v>
                </c:pt>
                <c:pt idx="32">
                  <c:v>773</c:v>
                </c:pt>
                <c:pt idx="33">
                  <c:v>765</c:v>
                </c:pt>
                <c:pt idx="34">
                  <c:v>749</c:v>
                </c:pt>
                <c:pt idx="35">
                  <c:v>705</c:v>
                </c:pt>
                <c:pt idx="36">
                  <c:v>715</c:v>
                </c:pt>
                <c:pt idx="37">
                  <c:v>732</c:v>
                </c:pt>
                <c:pt idx="38">
                  <c:v>763</c:v>
                </c:pt>
                <c:pt idx="39">
                  <c:v>788</c:v>
                </c:pt>
                <c:pt idx="40">
                  <c:v>788</c:v>
                </c:pt>
                <c:pt idx="41">
                  <c:v>780</c:v>
                </c:pt>
                <c:pt idx="42">
                  <c:v>745</c:v>
                </c:pt>
                <c:pt idx="43">
                  <c:v>729</c:v>
                </c:pt>
                <c:pt idx="44">
                  <c:v>710</c:v>
                </c:pt>
                <c:pt idx="45">
                  <c:v>723</c:v>
                </c:pt>
                <c:pt idx="46">
                  <c:v>758</c:v>
                </c:pt>
                <c:pt idx="47">
                  <c:v>782</c:v>
                </c:pt>
                <c:pt idx="48">
                  <c:v>795</c:v>
                </c:pt>
                <c:pt idx="49">
                  <c:v>790</c:v>
                </c:pt>
                <c:pt idx="50">
                  <c:v>751</c:v>
                </c:pt>
                <c:pt idx="51">
                  <c:v>724</c:v>
                </c:pt>
                <c:pt idx="52">
                  <c:v>713</c:v>
                </c:pt>
                <c:pt idx="53">
                  <c:v>714</c:v>
                </c:pt>
                <c:pt idx="54">
                  <c:v>764</c:v>
                </c:pt>
                <c:pt idx="55">
                  <c:v>781</c:v>
                </c:pt>
                <c:pt idx="56">
                  <c:v>789</c:v>
                </c:pt>
                <c:pt idx="57">
                  <c:v>760</c:v>
                </c:pt>
                <c:pt idx="58">
                  <c:v>745</c:v>
                </c:pt>
                <c:pt idx="59">
                  <c:v>718</c:v>
                </c:pt>
                <c:pt idx="60">
                  <c:v>737</c:v>
                </c:pt>
                <c:pt idx="61">
                  <c:v>757</c:v>
                </c:pt>
                <c:pt idx="62">
                  <c:v>779</c:v>
                </c:pt>
                <c:pt idx="63">
                  <c:v>794</c:v>
                </c:pt>
                <c:pt idx="64">
                  <c:v>777</c:v>
                </c:pt>
                <c:pt idx="65">
                  <c:v>753</c:v>
                </c:pt>
                <c:pt idx="66">
                  <c:v>731</c:v>
                </c:pt>
                <c:pt idx="67">
                  <c:v>713</c:v>
                </c:pt>
                <c:pt idx="68">
                  <c:v>726</c:v>
                </c:pt>
                <c:pt idx="69">
                  <c:v>737</c:v>
                </c:pt>
                <c:pt idx="70">
                  <c:v>771</c:v>
                </c:pt>
                <c:pt idx="71">
                  <c:v>790</c:v>
                </c:pt>
                <c:pt idx="72">
                  <c:v>791</c:v>
                </c:pt>
                <c:pt idx="73">
                  <c:v>756</c:v>
                </c:pt>
                <c:pt idx="74">
                  <c:v>728</c:v>
                </c:pt>
                <c:pt idx="75">
                  <c:v>696</c:v>
                </c:pt>
                <c:pt idx="76">
                  <c:v>715</c:v>
                </c:pt>
                <c:pt idx="77">
                  <c:v>734</c:v>
                </c:pt>
                <c:pt idx="78">
                  <c:v>778</c:v>
                </c:pt>
                <c:pt idx="79">
                  <c:v>804</c:v>
                </c:pt>
                <c:pt idx="80">
                  <c:v>788</c:v>
                </c:pt>
                <c:pt idx="81">
                  <c:v>768</c:v>
                </c:pt>
                <c:pt idx="82">
                  <c:v>747</c:v>
                </c:pt>
                <c:pt idx="83">
                  <c:v>708</c:v>
                </c:pt>
                <c:pt idx="84">
                  <c:v>696</c:v>
                </c:pt>
                <c:pt idx="85">
                  <c:v>697</c:v>
                </c:pt>
                <c:pt idx="86">
                  <c:v>762</c:v>
                </c:pt>
                <c:pt idx="87">
                  <c:v>786</c:v>
                </c:pt>
                <c:pt idx="88">
                  <c:v>784</c:v>
                </c:pt>
                <c:pt idx="89">
                  <c:v>796</c:v>
                </c:pt>
                <c:pt idx="90">
                  <c:v>770</c:v>
                </c:pt>
                <c:pt idx="91">
                  <c:v>735</c:v>
                </c:pt>
                <c:pt idx="92">
                  <c:v>715</c:v>
                </c:pt>
                <c:pt idx="93">
                  <c:v>722</c:v>
                </c:pt>
                <c:pt idx="94">
                  <c:v>743</c:v>
                </c:pt>
                <c:pt idx="95">
                  <c:v>770</c:v>
                </c:pt>
                <c:pt idx="96">
                  <c:v>790</c:v>
                </c:pt>
                <c:pt idx="97">
                  <c:v>769</c:v>
                </c:pt>
                <c:pt idx="98">
                  <c:v>752</c:v>
                </c:pt>
                <c:pt idx="99">
                  <c:v>723</c:v>
                </c:pt>
                <c:pt idx="100">
                  <c:v>715</c:v>
                </c:pt>
                <c:pt idx="101">
                  <c:v>728</c:v>
                </c:pt>
                <c:pt idx="102">
                  <c:v>753</c:v>
                </c:pt>
                <c:pt idx="103">
                  <c:v>778</c:v>
                </c:pt>
                <c:pt idx="104">
                  <c:v>790</c:v>
                </c:pt>
                <c:pt idx="105">
                  <c:v>760</c:v>
                </c:pt>
                <c:pt idx="106">
                  <c:v>741</c:v>
                </c:pt>
                <c:pt idx="107">
                  <c:v>711</c:v>
                </c:pt>
                <c:pt idx="108">
                  <c:v>717</c:v>
                </c:pt>
                <c:pt idx="109">
                  <c:v>734</c:v>
                </c:pt>
                <c:pt idx="110">
                  <c:v>776</c:v>
                </c:pt>
                <c:pt idx="111">
                  <c:v>801</c:v>
                </c:pt>
                <c:pt idx="112">
                  <c:v>794</c:v>
                </c:pt>
                <c:pt idx="113">
                  <c:v>765</c:v>
                </c:pt>
                <c:pt idx="114">
                  <c:v>736</c:v>
                </c:pt>
                <c:pt idx="115">
                  <c:v>721</c:v>
                </c:pt>
                <c:pt idx="116">
                  <c:v>721</c:v>
                </c:pt>
                <c:pt idx="117">
                  <c:v>735</c:v>
                </c:pt>
                <c:pt idx="118">
                  <c:v>761</c:v>
                </c:pt>
                <c:pt idx="119">
                  <c:v>801</c:v>
                </c:pt>
                <c:pt idx="120">
                  <c:v>790</c:v>
                </c:pt>
                <c:pt idx="121">
                  <c:v>766</c:v>
                </c:pt>
                <c:pt idx="122">
                  <c:v>746</c:v>
                </c:pt>
                <c:pt idx="123">
                  <c:v>717</c:v>
                </c:pt>
                <c:pt idx="124">
                  <c:v>717</c:v>
                </c:pt>
                <c:pt idx="125">
                  <c:v>726</c:v>
                </c:pt>
                <c:pt idx="126">
                  <c:v>768</c:v>
                </c:pt>
                <c:pt idx="127">
                  <c:v>788</c:v>
                </c:pt>
                <c:pt idx="128">
                  <c:v>786</c:v>
                </c:pt>
                <c:pt idx="129">
                  <c:v>765</c:v>
                </c:pt>
                <c:pt idx="130">
                  <c:v>742</c:v>
                </c:pt>
                <c:pt idx="131">
                  <c:v>724</c:v>
                </c:pt>
                <c:pt idx="132">
                  <c:v>729</c:v>
                </c:pt>
                <c:pt idx="133">
                  <c:v>735</c:v>
                </c:pt>
                <c:pt idx="134">
                  <c:v>755</c:v>
                </c:pt>
                <c:pt idx="135">
                  <c:v>784</c:v>
                </c:pt>
                <c:pt idx="136">
                  <c:v>788</c:v>
                </c:pt>
                <c:pt idx="137">
                  <c:v>766</c:v>
                </c:pt>
                <c:pt idx="138">
                  <c:v>748</c:v>
                </c:pt>
                <c:pt idx="139">
                  <c:v>737</c:v>
                </c:pt>
                <c:pt idx="140">
                  <c:v>717</c:v>
                </c:pt>
                <c:pt idx="141">
                  <c:v>724</c:v>
                </c:pt>
                <c:pt idx="142">
                  <c:v>754</c:v>
                </c:pt>
                <c:pt idx="143">
                  <c:v>772</c:v>
                </c:pt>
                <c:pt idx="144">
                  <c:v>781</c:v>
                </c:pt>
                <c:pt idx="145">
                  <c:v>775</c:v>
                </c:pt>
                <c:pt idx="146">
                  <c:v>755</c:v>
                </c:pt>
                <c:pt idx="147">
                  <c:v>714</c:v>
                </c:pt>
                <c:pt idx="148">
                  <c:v>709</c:v>
                </c:pt>
                <c:pt idx="149">
                  <c:v>721</c:v>
                </c:pt>
                <c:pt idx="150">
                  <c:v>768</c:v>
                </c:pt>
                <c:pt idx="151">
                  <c:v>799</c:v>
                </c:pt>
                <c:pt idx="152">
                  <c:v>802</c:v>
                </c:pt>
                <c:pt idx="153">
                  <c:v>779</c:v>
                </c:pt>
                <c:pt idx="154">
                  <c:v>739</c:v>
                </c:pt>
                <c:pt idx="155">
                  <c:v>714</c:v>
                </c:pt>
                <c:pt idx="156">
                  <c:v>706</c:v>
                </c:pt>
                <c:pt idx="157">
                  <c:v>715</c:v>
                </c:pt>
                <c:pt idx="158">
                  <c:v>754</c:v>
                </c:pt>
                <c:pt idx="159">
                  <c:v>792</c:v>
                </c:pt>
                <c:pt idx="160">
                  <c:v>805</c:v>
                </c:pt>
                <c:pt idx="161">
                  <c:v>781</c:v>
                </c:pt>
                <c:pt idx="162">
                  <c:v>751</c:v>
                </c:pt>
                <c:pt idx="163">
                  <c:v>701</c:v>
                </c:pt>
                <c:pt idx="164">
                  <c:v>695</c:v>
                </c:pt>
                <c:pt idx="165">
                  <c:v>686</c:v>
                </c:pt>
                <c:pt idx="166">
                  <c:v>733</c:v>
                </c:pt>
                <c:pt idx="167">
                  <c:v>774</c:v>
                </c:pt>
                <c:pt idx="168">
                  <c:v>789</c:v>
                </c:pt>
                <c:pt idx="169">
                  <c:v>789</c:v>
                </c:pt>
                <c:pt idx="170">
                  <c:v>765</c:v>
                </c:pt>
                <c:pt idx="171">
                  <c:v>738</c:v>
                </c:pt>
                <c:pt idx="172">
                  <c:v>726</c:v>
                </c:pt>
                <c:pt idx="173">
                  <c:v>706</c:v>
                </c:pt>
                <c:pt idx="174">
                  <c:v>747</c:v>
                </c:pt>
                <c:pt idx="175">
                  <c:v>776</c:v>
                </c:pt>
                <c:pt idx="176">
                  <c:v>789</c:v>
                </c:pt>
                <c:pt idx="177">
                  <c:v>770</c:v>
                </c:pt>
                <c:pt idx="178">
                  <c:v>748</c:v>
                </c:pt>
                <c:pt idx="179">
                  <c:v>721</c:v>
                </c:pt>
                <c:pt idx="180">
                  <c:v>708</c:v>
                </c:pt>
                <c:pt idx="181">
                  <c:v>730</c:v>
                </c:pt>
                <c:pt idx="182">
                  <c:v>761</c:v>
                </c:pt>
                <c:pt idx="183">
                  <c:v>758</c:v>
                </c:pt>
                <c:pt idx="184">
                  <c:v>773</c:v>
                </c:pt>
                <c:pt idx="185">
                  <c:v>756</c:v>
                </c:pt>
                <c:pt idx="186">
                  <c:v>754</c:v>
                </c:pt>
                <c:pt idx="187">
                  <c:v>741</c:v>
                </c:pt>
                <c:pt idx="188">
                  <c:v>739</c:v>
                </c:pt>
                <c:pt idx="189">
                  <c:v>751</c:v>
                </c:pt>
                <c:pt idx="190">
                  <c:v>762</c:v>
                </c:pt>
                <c:pt idx="191">
                  <c:v>776</c:v>
                </c:pt>
                <c:pt idx="192">
                  <c:v>772</c:v>
                </c:pt>
                <c:pt idx="193">
                  <c:v>759</c:v>
                </c:pt>
                <c:pt idx="194">
                  <c:v>730</c:v>
                </c:pt>
                <c:pt idx="195">
                  <c:v>700</c:v>
                </c:pt>
                <c:pt idx="196">
                  <c:v>703</c:v>
                </c:pt>
                <c:pt idx="197">
                  <c:v>715</c:v>
                </c:pt>
                <c:pt idx="198">
                  <c:v>766</c:v>
                </c:pt>
                <c:pt idx="199">
                  <c:v>793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hasVirus!$C$3002:$C$3201</c:f>
              <c:numCache>
                <c:formatCode>General</c:formatCode>
                <c:ptCount val="200"/>
                <c:pt idx="0">
                  <c:v>706</c:v>
                </c:pt>
                <c:pt idx="1">
                  <c:v>732</c:v>
                </c:pt>
                <c:pt idx="2">
                  <c:v>770</c:v>
                </c:pt>
                <c:pt idx="3">
                  <c:v>803</c:v>
                </c:pt>
                <c:pt idx="4">
                  <c:v>795</c:v>
                </c:pt>
                <c:pt idx="5">
                  <c:v>772</c:v>
                </c:pt>
                <c:pt idx="6">
                  <c:v>725</c:v>
                </c:pt>
                <c:pt idx="7">
                  <c:v>704</c:v>
                </c:pt>
                <c:pt idx="8">
                  <c:v>698</c:v>
                </c:pt>
                <c:pt idx="9">
                  <c:v>720</c:v>
                </c:pt>
                <c:pt idx="10">
                  <c:v>772</c:v>
                </c:pt>
                <c:pt idx="11">
                  <c:v>802</c:v>
                </c:pt>
                <c:pt idx="12">
                  <c:v>788</c:v>
                </c:pt>
                <c:pt idx="13">
                  <c:v>769</c:v>
                </c:pt>
                <c:pt idx="14">
                  <c:v>732</c:v>
                </c:pt>
                <c:pt idx="15">
                  <c:v>714</c:v>
                </c:pt>
                <c:pt idx="16">
                  <c:v>705</c:v>
                </c:pt>
                <c:pt idx="17">
                  <c:v>727</c:v>
                </c:pt>
                <c:pt idx="18">
                  <c:v>761</c:v>
                </c:pt>
                <c:pt idx="19">
                  <c:v>792</c:v>
                </c:pt>
                <c:pt idx="20">
                  <c:v>794</c:v>
                </c:pt>
                <c:pt idx="21">
                  <c:v>761</c:v>
                </c:pt>
                <c:pt idx="22">
                  <c:v>738</c:v>
                </c:pt>
                <c:pt idx="23">
                  <c:v>713</c:v>
                </c:pt>
                <c:pt idx="24">
                  <c:v>706</c:v>
                </c:pt>
                <c:pt idx="25">
                  <c:v>733</c:v>
                </c:pt>
                <c:pt idx="26">
                  <c:v>771</c:v>
                </c:pt>
                <c:pt idx="27">
                  <c:v>809</c:v>
                </c:pt>
                <c:pt idx="28">
                  <c:v>782</c:v>
                </c:pt>
                <c:pt idx="29">
                  <c:v>755</c:v>
                </c:pt>
                <c:pt idx="30">
                  <c:v>717</c:v>
                </c:pt>
                <c:pt idx="31">
                  <c:v>694</c:v>
                </c:pt>
                <c:pt idx="32">
                  <c:v>704</c:v>
                </c:pt>
                <c:pt idx="33">
                  <c:v>739</c:v>
                </c:pt>
                <c:pt idx="34">
                  <c:v>795</c:v>
                </c:pt>
                <c:pt idx="35">
                  <c:v>814</c:v>
                </c:pt>
                <c:pt idx="36">
                  <c:v>800</c:v>
                </c:pt>
                <c:pt idx="37">
                  <c:v>761</c:v>
                </c:pt>
                <c:pt idx="38">
                  <c:v>708</c:v>
                </c:pt>
                <c:pt idx="39">
                  <c:v>686</c:v>
                </c:pt>
                <c:pt idx="40">
                  <c:v>698</c:v>
                </c:pt>
                <c:pt idx="41">
                  <c:v>735</c:v>
                </c:pt>
                <c:pt idx="42">
                  <c:v>774</c:v>
                </c:pt>
                <c:pt idx="43">
                  <c:v>800</c:v>
                </c:pt>
                <c:pt idx="44">
                  <c:v>796</c:v>
                </c:pt>
                <c:pt idx="45">
                  <c:v>762</c:v>
                </c:pt>
                <c:pt idx="46">
                  <c:v>726</c:v>
                </c:pt>
                <c:pt idx="47">
                  <c:v>708</c:v>
                </c:pt>
                <c:pt idx="48">
                  <c:v>707</c:v>
                </c:pt>
                <c:pt idx="49">
                  <c:v>708</c:v>
                </c:pt>
                <c:pt idx="50">
                  <c:v>754</c:v>
                </c:pt>
                <c:pt idx="51">
                  <c:v>795</c:v>
                </c:pt>
                <c:pt idx="52">
                  <c:v>796</c:v>
                </c:pt>
                <c:pt idx="53">
                  <c:v>761</c:v>
                </c:pt>
                <c:pt idx="54">
                  <c:v>747</c:v>
                </c:pt>
                <c:pt idx="55">
                  <c:v>721</c:v>
                </c:pt>
                <c:pt idx="56">
                  <c:v>717</c:v>
                </c:pt>
                <c:pt idx="57">
                  <c:v>717</c:v>
                </c:pt>
                <c:pt idx="58">
                  <c:v>759</c:v>
                </c:pt>
                <c:pt idx="59">
                  <c:v>783</c:v>
                </c:pt>
                <c:pt idx="60">
                  <c:v>780</c:v>
                </c:pt>
                <c:pt idx="61">
                  <c:v>770</c:v>
                </c:pt>
                <c:pt idx="62">
                  <c:v>747</c:v>
                </c:pt>
                <c:pt idx="63">
                  <c:v>711</c:v>
                </c:pt>
                <c:pt idx="64">
                  <c:v>725</c:v>
                </c:pt>
                <c:pt idx="65">
                  <c:v>726</c:v>
                </c:pt>
                <c:pt idx="66">
                  <c:v>768</c:v>
                </c:pt>
                <c:pt idx="67">
                  <c:v>787</c:v>
                </c:pt>
                <c:pt idx="68">
                  <c:v>792</c:v>
                </c:pt>
                <c:pt idx="69">
                  <c:v>785</c:v>
                </c:pt>
                <c:pt idx="70">
                  <c:v>754</c:v>
                </c:pt>
                <c:pt idx="71">
                  <c:v>720</c:v>
                </c:pt>
                <c:pt idx="72">
                  <c:v>721</c:v>
                </c:pt>
                <c:pt idx="73">
                  <c:v>733</c:v>
                </c:pt>
                <c:pt idx="74">
                  <c:v>757</c:v>
                </c:pt>
                <c:pt idx="75">
                  <c:v>786</c:v>
                </c:pt>
                <c:pt idx="76">
                  <c:v>776</c:v>
                </c:pt>
                <c:pt idx="77">
                  <c:v>749</c:v>
                </c:pt>
                <c:pt idx="78">
                  <c:v>711</c:v>
                </c:pt>
                <c:pt idx="79">
                  <c:v>695</c:v>
                </c:pt>
                <c:pt idx="80">
                  <c:v>709</c:v>
                </c:pt>
                <c:pt idx="81">
                  <c:v>725</c:v>
                </c:pt>
                <c:pt idx="82">
                  <c:v>796</c:v>
                </c:pt>
                <c:pt idx="83">
                  <c:v>834</c:v>
                </c:pt>
                <c:pt idx="84">
                  <c:v>807</c:v>
                </c:pt>
                <c:pt idx="85">
                  <c:v>758</c:v>
                </c:pt>
                <c:pt idx="86">
                  <c:v>722</c:v>
                </c:pt>
                <c:pt idx="87">
                  <c:v>682</c:v>
                </c:pt>
                <c:pt idx="88">
                  <c:v>684</c:v>
                </c:pt>
                <c:pt idx="89">
                  <c:v>717</c:v>
                </c:pt>
                <c:pt idx="90">
                  <c:v>770</c:v>
                </c:pt>
                <c:pt idx="91">
                  <c:v>815</c:v>
                </c:pt>
                <c:pt idx="92">
                  <c:v>799</c:v>
                </c:pt>
                <c:pt idx="93">
                  <c:v>769</c:v>
                </c:pt>
                <c:pt idx="94">
                  <c:v>738</c:v>
                </c:pt>
                <c:pt idx="95">
                  <c:v>708</c:v>
                </c:pt>
                <c:pt idx="96">
                  <c:v>717</c:v>
                </c:pt>
                <c:pt idx="97">
                  <c:v>726</c:v>
                </c:pt>
                <c:pt idx="98">
                  <c:v>775</c:v>
                </c:pt>
                <c:pt idx="99">
                  <c:v>801</c:v>
                </c:pt>
                <c:pt idx="100">
                  <c:v>792</c:v>
                </c:pt>
                <c:pt idx="101">
                  <c:v>756</c:v>
                </c:pt>
                <c:pt idx="102">
                  <c:v>724</c:v>
                </c:pt>
                <c:pt idx="103">
                  <c:v>713</c:v>
                </c:pt>
                <c:pt idx="104">
                  <c:v>722</c:v>
                </c:pt>
                <c:pt idx="105">
                  <c:v>739</c:v>
                </c:pt>
                <c:pt idx="106">
                  <c:v>777</c:v>
                </c:pt>
                <c:pt idx="107">
                  <c:v>791</c:v>
                </c:pt>
                <c:pt idx="108">
                  <c:v>773</c:v>
                </c:pt>
                <c:pt idx="109">
                  <c:v>757</c:v>
                </c:pt>
                <c:pt idx="110">
                  <c:v>735</c:v>
                </c:pt>
                <c:pt idx="111">
                  <c:v>731</c:v>
                </c:pt>
                <c:pt idx="112">
                  <c:v>723</c:v>
                </c:pt>
                <c:pt idx="113">
                  <c:v>741</c:v>
                </c:pt>
                <c:pt idx="114">
                  <c:v>781</c:v>
                </c:pt>
                <c:pt idx="115">
                  <c:v>799</c:v>
                </c:pt>
                <c:pt idx="116">
                  <c:v>785</c:v>
                </c:pt>
                <c:pt idx="117">
                  <c:v>759</c:v>
                </c:pt>
                <c:pt idx="118">
                  <c:v>716</c:v>
                </c:pt>
                <c:pt idx="119">
                  <c:v>710</c:v>
                </c:pt>
                <c:pt idx="120">
                  <c:v>695</c:v>
                </c:pt>
                <c:pt idx="121">
                  <c:v>740</c:v>
                </c:pt>
                <c:pt idx="122">
                  <c:v>783</c:v>
                </c:pt>
                <c:pt idx="123">
                  <c:v>805</c:v>
                </c:pt>
                <c:pt idx="124">
                  <c:v>814</c:v>
                </c:pt>
                <c:pt idx="125">
                  <c:v>778</c:v>
                </c:pt>
                <c:pt idx="126">
                  <c:v>731</c:v>
                </c:pt>
                <c:pt idx="127">
                  <c:v>713</c:v>
                </c:pt>
                <c:pt idx="128">
                  <c:v>701</c:v>
                </c:pt>
                <c:pt idx="129">
                  <c:v>716</c:v>
                </c:pt>
                <c:pt idx="130">
                  <c:v>759</c:v>
                </c:pt>
                <c:pt idx="131">
                  <c:v>816</c:v>
                </c:pt>
                <c:pt idx="132">
                  <c:v>817</c:v>
                </c:pt>
                <c:pt idx="133">
                  <c:v>790</c:v>
                </c:pt>
                <c:pt idx="134">
                  <c:v>742</c:v>
                </c:pt>
                <c:pt idx="135">
                  <c:v>711</c:v>
                </c:pt>
                <c:pt idx="136">
                  <c:v>702</c:v>
                </c:pt>
                <c:pt idx="137">
                  <c:v>705</c:v>
                </c:pt>
                <c:pt idx="138">
                  <c:v>745</c:v>
                </c:pt>
                <c:pt idx="139">
                  <c:v>797</c:v>
                </c:pt>
                <c:pt idx="140">
                  <c:v>799</c:v>
                </c:pt>
                <c:pt idx="141">
                  <c:v>782</c:v>
                </c:pt>
                <c:pt idx="142">
                  <c:v>754</c:v>
                </c:pt>
                <c:pt idx="143">
                  <c:v>724</c:v>
                </c:pt>
                <c:pt idx="144">
                  <c:v>719</c:v>
                </c:pt>
                <c:pt idx="145">
                  <c:v>744</c:v>
                </c:pt>
                <c:pt idx="146">
                  <c:v>779</c:v>
                </c:pt>
                <c:pt idx="147">
                  <c:v>785</c:v>
                </c:pt>
                <c:pt idx="148">
                  <c:v>785</c:v>
                </c:pt>
                <c:pt idx="149">
                  <c:v>754</c:v>
                </c:pt>
                <c:pt idx="150">
                  <c:v>728</c:v>
                </c:pt>
                <c:pt idx="151">
                  <c:v>715</c:v>
                </c:pt>
                <c:pt idx="152">
                  <c:v>721</c:v>
                </c:pt>
                <c:pt idx="153">
                  <c:v>751</c:v>
                </c:pt>
                <c:pt idx="154">
                  <c:v>791</c:v>
                </c:pt>
                <c:pt idx="155">
                  <c:v>794</c:v>
                </c:pt>
                <c:pt idx="156">
                  <c:v>783</c:v>
                </c:pt>
                <c:pt idx="157">
                  <c:v>751</c:v>
                </c:pt>
                <c:pt idx="158">
                  <c:v>717</c:v>
                </c:pt>
                <c:pt idx="159">
                  <c:v>701</c:v>
                </c:pt>
                <c:pt idx="160">
                  <c:v>710</c:v>
                </c:pt>
                <c:pt idx="161">
                  <c:v>719</c:v>
                </c:pt>
                <c:pt idx="162">
                  <c:v>777</c:v>
                </c:pt>
                <c:pt idx="163">
                  <c:v>795</c:v>
                </c:pt>
                <c:pt idx="164">
                  <c:v>803</c:v>
                </c:pt>
                <c:pt idx="165">
                  <c:v>770</c:v>
                </c:pt>
                <c:pt idx="166">
                  <c:v>735</c:v>
                </c:pt>
                <c:pt idx="167">
                  <c:v>723</c:v>
                </c:pt>
                <c:pt idx="168">
                  <c:v>704</c:v>
                </c:pt>
                <c:pt idx="169">
                  <c:v>724</c:v>
                </c:pt>
                <c:pt idx="170">
                  <c:v>766</c:v>
                </c:pt>
                <c:pt idx="171">
                  <c:v>790</c:v>
                </c:pt>
                <c:pt idx="172">
                  <c:v>797</c:v>
                </c:pt>
                <c:pt idx="173">
                  <c:v>770</c:v>
                </c:pt>
                <c:pt idx="174">
                  <c:v>735</c:v>
                </c:pt>
                <c:pt idx="175">
                  <c:v>706</c:v>
                </c:pt>
                <c:pt idx="176">
                  <c:v>689</c:v>
                </c:pt>
                <c:pt idx="177">
                  <c:v>702</c:v>
                </c:pt>
                <c:pt idx="178">
                  <c:v>761</c:v>
                </c:pt>
                <c:pt idx="179">
                  <c:v>798</c:v>
                </c:pt>
                <c:pt idx="180">
                  <c:v>811</c:v>
                </c:pt>
                <c:pt idx="181">
                  <c:v>795</c:v>
                </c:pt>
                <c:pt idx="182">
                  <c:v>746</c:v>
                </c:pt>
                <c:pt idx="183">
                  <c:v>704</c:v>
                </c:pt>
                <c:pt idx="184">
                  <c:v>699</c:v>
                </c:pt>
                <c:pt idx="185">
                  <c:v>718</c:v>
                </c:pt>
                <c:pt idx="186">
                  <c:v>767</c:v>
                </c:pt>
                <c:pt idx="187">
                  <c:v>788</c:v>
                </c:pt>
                <c:pt idx="188">
                  <c:v>800</c:v>
                </c:pt>
                <c:pt idx="189">
                  <c:v>781</c:v>
                </c:pt>
                <c:pt idx="190">
                  <c:v>749</c:v>
                </c:pt>
                <c:pt idx="191">
                  <c:v>709</c:v>
                </c:pt>
                <c:pt idx="192">
                  <c:v>693</c:v>
                </c:pt>
                <c:pt idx="193">
                  <c:v>722</c:v>
                </c:pt>
                <c:pt idx="194">
                  <c:v>779</c:v>
                </c:pt>
                <c:pt idx="195">
                  <c:v>804</c:v>
                </c:pt>
                <c:pt idx="196">
                  <c:v>820</c:v>
                </c:pt>
                <c:pt idx="197">
                  <c:v>775</c:v>
                </c:pt>
                <c:pt idx="198">
                  <c:v>722</c:v>
                </c:pt>
                <c:pt idx="199">
                  <c:v>705</c:v>
                </c:pt>
              </c:numCache>
            </c:numRef>
          </c:val>
          <c:smooth val="0"/>
        </c:ser>
        <c:ser>
          <c:idx val="2"/>
          <c:order val="2"/>
          <c:tx>
            <c:strRef>
              <c:f>hasVirus!$D$1</c:f>
              <c:strCache>
                <c:ptCount val="1"/>
                <c:pt idx="0">
                  <c:v>両ウイルス感染者</c:v>
                </c:pt>
              </c:strCache>
            </c:strRef>
          </c:tx>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hasVirus!$D$3002:$D$3201</c:f>
              <c:numCache>
                <c:formatCode>General</c:formatCode>
                <c:ptCount val="200"/>
                <c:pt idx="0">
                  <c:v>504</c:v>
                </c:pt>
                <c:pt idx="1">
                  <c:v>516</c:v>
                </c:pt>
                <c:pt idx="2">
                  <c:v>513</c:v>
                </c:pt>
                <c:pt idx="3">
                  <c:v>511</c:v>
                </c:pt>
                <c:pt idx="4">
                  <c:v>502</c:v>
                </c:pt>
                <c:pt idx="5">
                  <c:v>505</c:v>
                </c:pt>
                <c:pt idx="6">
                  <c:v>504</c:v>
                </c:pt>
                <c:pt idx="7">
                  <c:v>519</c:v>
                </c:pt>
                <c:pt idx="8">
                  <c:v>500</c:v>
                </c:pt>
                <c:pt idx="9">
                  <c:v>502</c:v>
                </c:pt>
                <c:pt idx="10">
                  <c:v>527</c:v>
                </c:pt>
                <c:pt idx="11">
                  <c:v>525</c:v>
                </c:pt>
                <c:pt idx="12">
                  <c:v>515</c:v>
                </c:pt>
                <c:pt idx="13">
                  <c:v>490</c:v>
                </c:pt>
                <c:pt idx="14">
                  <c:v>484</c:v>
                </c:pt>
                <c:pt idx="15">
                  <c:v>496</c:v>
                </c:pt>
                <c:pt idx="16">
                  <c:v>492</c:v>
                </c:pt>
                <c:pt idx="17">
                  <c:v>503</c:v>
                </c:pt>
                <c:pt idx="18">
                  <c:v>509</c:v>
                </c:pt>
                <c:pt idx="19">
                  <c:v>525</c:v>
                </c:pt>
                <c:pt idx="20">
                  <c:v>531</c:v>
                </c:pt>
                <c:pt idx="21">
                  <c:v>495</c:v>
                </c:pt>
                <c:pt idx="22">
                  <c:v>489</c:v>
                </c:pt>
                <c:pt idx="23">
                  <c:v>482</c:v>
                </c:pt>
                <c:pt idx="24">
                  <c:v>487</c:v>
                </c:pt>
                <c:pt idx="25">
                  <c:v>500</c:v>
                </c:pt>
                <c:pt idx="26">
                  <c:v>531</c:v>
                </c:pt>
                <c:pt idx="27">
                  <c:v>544</c:v>
                </c:pt>
                <c:pt idx="28">
                  <c:v>529</c:v>
                </c:pt>
                <c:pt idx="29">
                  <c:v>497</c:v>
                </c:pt>
                <c:pt idx="30">
                  <c:v>486</c:v>
                </c:pt>
                <c:pt idx="31">
                  <c:v>475</c:v>
                </c:pt>
                <c:pt idx="32">
                  <c:v>485</c:v>
                </c:pt>
                <c:pt idx="33">
                  <c:v>511</c:v>
                </c:pt>
                <c:pt idx="34">
                  <c:v>548</c:v>
                </c:pt>
                <c:pt idx="35">
                  <c:v>523</c:v>
                </c:pt>
                <c:pt idx="36">
                  <c:v>520</c:v>
                </c:pt>
                <c:pt idx="37">
                  <c:v>497</c:v>
                </c:pt>
                <c:pt idx="38">
                  <c:v>480</c:v>
                </c:pt>
                <c:pt idx="39">
                  <c:v>482</c:v>
                </c:pt>
                <c:pt idx="40">
                  <c:v>493</c:v>
                </c:pt>
                <c:pt idx="41">
                  <c:v>524</c:v>
                </c:pt>
                <c:pt idx="42">
                  <c:v>524</c:v>
                </c:pt>
                <c:pt idx="43">
                  <c:v>534</c:v>
                </c:pt>
                <c:pt idx="44">
                  <c:v>513</c:v>
                </c:pt>
                <c:pt idx="45">
                  <c:v>492</c:v>
                </c:pt>
                <c:pt idx="46">
                  <c:v>491</c:v>
                </c:pt>
                <c:pt idx="47">
                  <c:v>494</c:v>
                </c:pt>
                <c:pt idx="48">
                  <c:v>508</c:v>
                </c:pt>
                <c:pt idx="49">
                  <c:v>502</c:v>
                </c:pt>
                <c:pt idx="50">
                  <c:v>511</c:v>
                </c:pt>
                <c:pt idx="51">
                  <c:v>524</c:v>
                </c:pt>
                <c:pt idx="52">
                  <c:v>512</c:v>
                </c:pt>
                <c:pt idx="53">
                  <c:v>482</c:v>
                </c:pt>
                <c:pt idx="54">
                  <c:v>519</c:v>
                </c:pt>
                <c:pt idx="55">
                  <c:v>512</c:v>
                </c:pt>
                <c:pt idx="56">
                  <c:v>511</c:v>
                </c:pt>
                <c:pt idx="57">
                  <c:v>481</c:v>
                </c:pt>
                <c:pt idx="58">
                  <c:v>506</c:v>
                </c:pt>
                <c:pt idx="59">
                  <c:v>505</c:v>
                </c:pt>
                <c:pt idx="60">
                  <c:v>519</c:v>
                </c:pt>
                <c:pt idx="61">
                  <c:v>533</c:v>
                </c:pt>
                <c:pt idx="62">
                  <c:v>529</c:v>
                </c:pt>
                <c:pt idx="63">
                  <c:v>508</c:v>
                </c:pt>
                <c:pt idx="64">
                  <c:v>506</c:v>
                </c:pt>
                <c:pt idx="65">
                  <c:v>483</c:v>
                </c:pt>
                <c:pt idx="66">
                  <c:v>504</c:v>
                </c:pt>
                <c:pt idx="67">
                  <c:v>504</c:v>
                </c:pt>
                <c:pt idx="68">
                  <c:v>521</c:v>
                </c:pt>
                <c:pt idx="69">
                  <c:v>525</c:v>
                </c:pt>
                <c:pt idx="70">
                  <c:v>533</c:v>
                </c:pt>
                <c:pt idx="71">
                  <c:v>517</c:v>
                </c:pt>
                <c:pt idx="72">
                  <c:v>517</c:v>
                </c:pt>
                <c:pt idx="73">
                  <c:v>493</c:v>
                </c:pt>
                <c:pt idx="74">
                  <c:v>491</c:v>
                </c:pt>
                <c:pt idx="75">
                  <c:v>488</c:v>
                </c:pt>
                <c:pt idx="76">
                  <c:v>500</c:v>
                </c:pt>
                <c:pt idx="77">
                  <c:v>491</c:v>
                </c:pt>
                <c:pt idx="78">
                  <c:v>491</c:v>
                </c:pt>
                <c:pt idx="79">
                  <c:v>503</c:v>
                </c:pt>
                <c:pt idx="80">
                  <c:v>503</c:v>
                </c:pt>
                <c:pt idx="81">
                  <c:v>502</c:v>
                </c:pt>
                <c:pt idx="82">
                  <c:v>549</c:v>
                </c:pt>
                <c:pt idx="83">
                  <c:v>547</c:v>
                </c:pt>
                <c:pt idx="84">
                  <c:v>506</c:v>
                </c:pt>
                <c:pt idx="85">
                  <c:v>461</c:v>
                </c:pt>
                <c:pt idx="86">
                  <c:v>487</c:v>
                </c:pt>
                <c:pt idx="87">
                  <c:v>474</c:v>
                </c:pt>
                <c:pt idx="88">
                  <c:v>475</c:v>
                </c:pt>
                <c:pt idx="89">
                  <c:v>518</c:v>
                </c:pt>
                <c:pt idx="90">
                  <c:v>548</c:v>
                </c:pt>
                <c:pt idx="91">
                  <c:v>554</c:v>
                </c:pt>
                <c:pt idx="92">
                  <c:v>519</c:v>
                </c:pt>
                <c:pt idx="93">
                  <c:v>497</c:v>
                </c:pt>
                <c:pt idx="94">
                  <c:v>483</c:v>
                </c:pt>
                <c:pt idx="95">
                  <c:v>482</c:v>
                </c:pt>
                <c:pt idx="96">
                  <c:v>510</c:v>
                </c:pt>
                <c:pt idx="97">
                  <c:v>501</c:v>
                </c:pt>
                <c:pt idx="98">
                  <c:v>532</c:v>
                </c:pt>
                <c:pt idx="99">
                  <c:v>530</c:v>
                </c:pt>
                <c:pt idx="100">
                  <c:v>514</c:v>
                </c:pt>
                <c:pt idx="101">
                  <c:v>492</c:v>
                </c:pt>
                <c:pt idx="102">
                  <c:v>484</c:v>
                </c:pt>
                <c:pt idx="103">
                  <c:v>501</c:v>
                </c:pt>
                <c:pt idx="104">
                  <c:v>520</c:v>
                </c:pt>
                <c:pt idx="105">
                  <c:v>504</c:v>
                </c:pt>
                <c:pt idx="106">
                  <c:v>522</c:v>
                </c:pt>
                <c:pt idx="107">
                  <c:v>504</c:v>
                </c:pt>
                <c:pt idx="108">
                  <c:v>493</c:v>
                </c:pt>
                <c:pt idx="109">
                  <c:v>497</c:v>
                </c:pt>
                <c:pt idx="110">
                  <c:v>517</c:v>
                </c:pt>
                <c:pt idx="111">
                  <c:v>535</c:v>
                </c:pt>
                <c:pt idx="112">
                  <c:v>521</c:v>
                </c:pt>
                <c:pt idx="113">
                  <c:v>511</c:v>
                </c:pt>
                <c:pt idx="114">
                  <c:v>520</c:v>
                </c:pt>
                <c:pt idx="115">
                  <c:v>523</c:v>
                </c:pt>
                <c:pt idx="116">
                  <c:v>515</c:v>
                </c:pt>
                <c:pt idx="117">
                  <c:v>500</c:v>
                </c:pt>
                <c:pt idx="118">
                  <c:v>485</c:v>
                </c:pt>
                <c:pt idx="119">
                  <c:v>516</c:v>
                </c:pt>
                <c:pt idx="120">
                  <c:v>492</c:v>
                </c:pt>
                <c:pt idx="121">
                  <c:v>514</c:v>
                </c:pt>
                <c:pt idx="122">
                  <c:v>536</c:v>
                </c:pt>
                <c:pt idx="123">
                  <c:v>526</c:v>
                </c:pt>
                <c:pt idx="124">
                  <c:v>536</c:v>
                </c:pt>
                <c:pt idx="125">
                  <c:v>507</c:v>
                </c:pt>
                <c:pt idx="126">
                  <c:v>505</c:v>
                </c:pt>
                <c:pt idx="127">
                  <c:v>505</c:v>
                </c:pt>
                <c:pt idx="128">
                  <c:v>490</c:v>
                </c:pt>
                <c:pt idx="129">
                  <c:v>484</c:v>
                </c:pt>
                <c:pt idx="130">
                  <c:v>505</c:v>
                </c:pt>
                <c:pt idx="131">
                  <c:v>544</c:v>
                </c:pt>
                <c:pt idx="132">
                  <c:v>554</c:v>
                </c:pt>
                <c:pt idx="133">
                  <c:v>529</c:v>
                </c:pt>
                <c:pt idx="134">
                  <c:v>502</c:v>
                </c:pt>
                <c:pt idx="135">
                  <c:v>501</c:v>
                </c:pt>
                <c:pt idx="136">
                  <c:v>496</c:v>
                </c:pt>
                <c:pt idx="137">
                  <c:v>482</c:v>
                </c:pt>
                <c:pt idx="138">
                  <c:v>501</c:v>
                </c:pt>
                <c:pt idx="139">
                  <c:v>539</c:v>
                </c:pt>
                <c:pt idx="140">
                  <c:v>518</c:v>
                </c:pt>
                <c:pt idx="141">
                  <c:v>511</c:v>
                </c:pt>
                <c:pt idx="142">
                  <c:v>512</c:v>
                </c:pt>
                <c:pt idx="143">
                  <c:v>500</c:v>
                </c:pt>
                <c:pt idx="144">
                  <c:v>506</c:v>
                </c:pt>
                <c:pt idx="145">
                  <c:v>521</c:v>
                </c:pt>
                <c:pt idx="146">
                  <c:v>538</c:v>
                </c:pt>
                <c:pt idx="147">
                  <c:v>507</c:v>
                </c:pt>
                <c:pt idx="148">
                  <c:v>499</c:v>
                </c:pt>
                <c:pt idx="149">
                  <c:v>480</c:v>
                </c:pt>
                <c:pt idx="150">
                  <c:v>502</c:v>
                </c:pt>
                <c:pt idx="151">
                  <c:v>516</c:v>
                </c:pt>
                <c:pt idx="152">
                  <c:v>526</c:v>
                </c:pt>
                <c:pt idx="153">
                  <c:v>533</c:v>
                </c:pt>
                <c:pt idx="154">
                  <c:v>537</c:v>
                </c:pt>
                <c:pt idx="155">
                  <c:v>513</c:v>
                </c:pt>
                <c:pt idx="156">
                  <c:v>497</c:v>
                </c:pt>
                <c:pt idx="157">
                  <c:v>468</c:v>
                </c:pt>
                <c:pt idx="158">
                  <c:v>475</c:v>
                </c:pt>
                <c:pt idx="159">
                  <c:v>499</c:v>
                </c:pt>
                <c:pt idx="160">
                  <c:v>524</c:v>
                </c:pt>
                <c:pt idx="161">
                  <c:v>510</c:v>
                </c:pt>
                <c:pt idx="162">
                  <c:v>536</c:v>
                </c:pt>
                <c:pt idx="163">
                  <c:v>503</c:v>
                </c:pt>
                <c:pt idx="164">
                  <c:v>504</c:v>
                </c:pt>
                <c:pt idx="165">
                  <c:v>466</c:v>
                </c:pt>
                <c:pt idx="166">
                  <c:v>470</c:v>
                </c:pt>
                <c:pt idx="167">
                  <c:v>501</c:v>
                </c:pt>
                <c:pt idx="168">
                  <c:v>494</c:v>
                </c:pt>
                <c:pt idx="169">
                  <c:v>515</c:v>
                </c:pt>
                <c:pt idx="170">
                  <c:v>535</c:v>
                </c:pt>
                <c:pt idx="171">
                  <c:v>531</c:v>
                </c:pt>
                <c:pt idx="172">
                  <c:v>530</c:v>
                </c:pt>
                <c:pt idx="173">
                  <c:v>486</c:v>
                </c:pt>
                <c:pt idx="174">
                  <c:v>486</c:v>
                </c:pt>
                <c:pt idx="175">
                  <c:v>490</c:v>
                </c:pt>
                <c:pt idx="176">
                  <c:v>483</c:v>
                </c:pt>
                <c:pt idx="177">
                  <c:v>483</c:v>
                </c:pt>
                <c:pt idx="178">
                  <c:v>518</c:v>
                </c:pt>
                <c:pt idx="179">
                  <c:v>528</c:v>
                </c:pt>
                <c:pt idx="180">
                  <c:v>523</c:v>
                </c:pt>
                <c:pt idx="181">
                  <c:v>531</c:v>
                </c:pt>
                <c:pt idx="182">
                  <c:v>513</c:v>
                </c:pt>
                <c:pt idx="183">
                  <c:v>473</c:v>
                </c:pt>
                <c:pt idx="184">
                  <c:v>477</c:v>
                </c:pt>
                <c:pt idx="185">
                  <c:v>480</c:v>
                </c:pt>
                <c:pt idx="186">
                  <c:v>523</c:v>
                </c:pt>
                <c:pt idx="187">
                  <c:v>533</c:v>
                </c:pt>
                <c:pt idx="188">
                  <c:v>541</c:v>
                </c:pt>
                <c:pt idx="189">
                  <c:v>534</c:v>
                </c:pt>
                <c:pt idx="190">
                  <c:v>513</c:v>
                </c:pt>
                <c:pt idx="191">
                  <c:v>490</c:v>
                </c:pt>
                <c:pt idx="192">
                  <c:v>475</c:v>
                </c:pt>
                <c:pt idx="193">
                  <c:v>487</c:v>
                </c:pt>
                <c:pt idx="194">
                  <c:v>513</c:v>
                </c:pt>
                <c:pt idx="195">
                  <c:v>511</c:v>
                </c:pt>
                <c:pt idx="196">
                  <c:v>526</c:v>
                </c:pt>
                <c:pt idx="197">
                  <c:v>493</c:v>
                </c:pt>
                <c:pt idx="198">
                  <c:v>492</c:v>
                </c:pt>
                <c:pt idx="199">
                  <c:v>506</c:v>
                </c:pt>
              </c:numCache>
            </c:numRef>
          </c:val>
          <c:smooth val="0"/>
        </c:ser>
        <c:dLbls>
          <c:showLegendKey val="0"/>
          <c:showVal val="0"/>
          <c:showCatName val="0"/>
          <c:showSerName val="0"/>
          <c:showPercent val="0"/>
          <c:showBubbleSize val="0"/>
        </c:dLbls>
        <c:marker val="1"/>
        <c:smooth val="0"/>
        <c:axId val="145429248"/>
        <c:axId val="145431168"/>
      </c:lineChart>
      <c:catAx>
        <c:axId val="145429248"/>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5431168"/>
        <c:crosses val="autoZero"/>
        <c:auto val="1"/>
        <c:lblAlgn val="ctr"/>
        <c:lblOffset val="100"/>
        <c:tickLblSkip val="20"/>
        <c:tickMarkSkip val="10"/>
        <c:noMultiLvlLbl val="0"/>
      </c:catAx>
      <c:valAx>
        <c:axId val="145431168"/>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5429248"/>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hasVirus!$B$4002:$B$4201</c:f>
              <c:numCache>
                <c:formatCode>General</c:formatCode>
                <c:ptCount val="200"/>
                <c:pt idx="0">
                  <c:v>742</c:v>
                </c:pt>
                <c:pt idx="1">
                  <c:v>790</c:v>
                </c:pt>
                <c:pt idx="2">
                  <c:v>819</c:v>
                </c:pt>
                <c:pt idx="3">
                  <c:v>816</c:v>
                </c:pt>
                <c:pt idx="4">
                  <c:v>777</c:v>
                </c:pt>
                <c:pt idx="5">
                  <c:v>682</c:v>
                </c:pt>
                <c:pt idx="6">
                  <c:v>661</c:v>
                </c:pt>
                <c:pt idx="7">
                  <c:v>691</c:v>
                </c:pt>
                <c:pt idx="8">
                  <c:v>712</c:v>
                </c:pt>
                <c:pt idx="9">
                  <c:v>772</c:v>
                </c:pt>
                <c:pt idx="10">
                  <c:v>804</c:v>
                </c:pt>
                <c:pt idx="11">
                  <c:v>809</c:v>
                </c:pt>
                <c:pt idx="12">
                  <c:v>785</c:v>
                </c:pt>
                <c:pt idx="13">
                  <c:v>708</c:v>
                </c:pt>
                <c:pt idx="14">
                  <c:v>674</c:v>
                </c:pt>
                <c:pt idx="15">
                  <c:v>706</c:v>
                </c:pt>
                <c:pt idx="16">
                  <c:v>736</c:v>
                </c:pt>
                <c:pt idx="17">
                  <c:v>759</c:v>
                </c:pt>
                <c:pt idx="18">
                  <c:v>796</c:v>
                </c:pt>
                <c:pt idx="19">
                  <c:v>820</c:v>
                </c:pt>
                <c:pt idx="20">
                  <c:v>781</c:v>
                </c:pt>
                <c:pt idx="21">
                  <c:v>709</c:v>
                </c:pt>
                <c:pt idx="22">
                  <c:v>675</c:v>
                </c:pt>
                <c:pt idx="23">
                  <c:v>682</c:v>
                </c:pt>
                <c:pt idx="24">
                  <c:v>722</c:v>
                </c:pt>
                <c:pt idx="25">
                  <c:v>764</c:v>
                </c:pt>
                <c:pt idx="26">
                  <c:v>807</c:v>
                </c:pt>
                <c:pt idx="27">
                  <c:v>828</c:v>
                </c:pt>
                <c:pt idx="28">
                  <c:v>791</c:v>
                </c:pt>
                <c:pt idx="29">
                  <c:v>701</c:v>
                </c:pt>
                <c:pt idx="30">
                  <c:v>652</c:v>
                </c:pt>
                <c:pt idx="31">
                  <c:v>682</c:v>
                </c:pt>
                <c:pt idx="32">
                  <c:v>741</c:v>
                </c:pt>
                <c:pt idx="33">
                  <c:v>780</c:v>
                </c:pt>
                <c:pt idx="34">
                  <c:v>819</c:v>
                </c:pt>
                <c:pt idx="35">
                  <c:v>830</c:v>
                </c:pt>
                <c:pt idx="36">
                  <c:v>792</c:v>
                </c:pt>
                <c:pt idx="37">
                  <c:v>704</c:v>
                </c:pt>
                <c:pt idx="38">
                  <c:v>651</c:v>
                </c:pt>
                <c:pt idx="39">
                  <c:v>678</c:v>
                </c:pt>
                <c:pt idx="40">
                  <c:v>729</c:v>
                </c:pt>
                <c:pt idx="41">
                  <c:v>772</c:v>
                </c:pt>
                <c:pt idx="42">
                  <c:v>812</c:v>
                </c:pt>
                <c:pt idx="43">
                  <c:v>820</c:v>
                </c:pt>
                <c:pt idx="44">
                  <c:v>790</c:v>
                </c:pt>
                <c:pt idx="45">
                  <c:v>707</c:v>
                </c:pt>
                <c:pt idx="46">
                  <c:v>654</c:v>
                </c:pt>
                <c:pt idx="47">
                  <c:v>667</c:v>
                </c:pt>
                <c:pt idx="48">
                  <c:v>720</c:v>
                </c:pt>
                <c:pt idx="49">
                  <c:v>782</c:v>
                </c:pt>
                <c:pt idx="50">
                  <c:v>830</c:v>
                </c:pt>
                <c:pt idx="51">
                  <c:v>848</c:v>
                </c:pt>
                <c:pt idx="52">
                  <c:v>810</c:v>
                </c:pt>
                <c:pt idx="53">
                  <c:v>712</c:v>
                </c:pt>
                <c:pt idx="54">
                  <c:v>651</c:v>
                </c:pt>
                <c:pt idx="55">
                  <c:v>656</c:v>
                </c:pt>
                <c:pt idx="56">
                  <c:v>712</c:v>
                </c:pt>
                <c:pt idx="57">
                  <c:v>762</c:v>
                </c:pt>
                <c:pt idx="58">
                  <c:v>808</c:v>
                </c:pt>
                <c:pt idx="59">
                  <c:v>816</c:v>
                </c:pt>
                <c:pt idx="60">
                  <c:v>782</c:v>
                </c:pt>
                <c:pt idx="61">
                  <c:v>720</c:v>
                </c:pt>
                <c:pt idx="62">
                  <c:v>684</c:v>
                </c:pt>
                <c:pt idx="63">
                  <c:v>694</c:v>
                </c:pt>
                <c:pt idx="64">
                  <c:v>717</c:v>
                </c:pt>
                <c:pt idx="65">
                  <c:v>737</c:v>
                </c:pt>
                <c:pt idx="66">
                  <c:v>781</c:v>
                </c:pt>
                <c:pt idx="67">
                  <c:v>799</c:v>
                </c:pt>
                <c:pt idx="68">
                  <c:v>794</c:v>
                </c:pt>
                <c:pt idx="69">
                  <c:v>732</c:v>
                </c:pt>
                <c:pt idx="70">
                  <c:v>687</c:v>
                </c:pt>
                <c:pt idx="71">
                  <c:v>700</c:v>
                </c:pt>
                <c:pt idx="72">
                  <c:v>733</c:v>
                </c:pt>
                <c:pt idx="73">
                  <c:v>759</c:v>
                </c:pt>
                <c:pt idx="74">
                  <c:v>797</c:v>
                </c:pt>
                <c:pt idx="75">
                  <c:v>802</c:v>
                </c:pt>
                <c:pt idx="76">
                  <c:v>791</c:v>
                </c:pt>
                <c:pt idx="77">
                  <c:v>706</c:v>
                </c:pt>
                <c:pt idx="78">
                  <c:v>658</c:v>
                </c:pt>
                <c:pt idx="79">
                  <c:v>683</c:v>
                </c:pt>
                <c:pt idx="80">
                  <c:v>731</c:v>
                </c:pt>
                <c:pt idx="81">
                  <c:v>765</c:v>
                </c:pt>
                <c:pt idx="82">
                  <c:v>806</c:v>
                </c:pt>
                <c:pt idx="83">
                  <c:v>823</c:v>
                </c:pt>
                <c:pt idx="84">
                  <c:v>796</c:v>
                </c:pt>
                <c:pt idx="85">
                  <c:v>710</c:v>
                </c:pt>
                <c:pt idx="86">
                  <c:v>666</c:v>
                </c:pt>
                <c:pt idx="87">
                  <c:v>679</c:v>
                </c:pt>
                <c:pt idx="88">
                  <c:v>715</c:v>
                </c:pt>
                <c:pt idx="89">
                  <c:v>757</c:v>
                </c:pt>
                <c:pt idx="90">
                  <c:v>812</c:v>
                </c:pt>
                <c:pt idx="91">
                  <c:v>826</c:v>
                </c:pt>
                <c:pt idx="92">
                  <c:v>796</c:v>
                </c:pt>
                <c:pt idx="93">
                  <c:v>715</c:v>
                </c:pt>
                <c:pt idx="94">
                  <c:v>657</c:v>
                </c:pt>
                <c:pt idx="95">
                  <c:v>679</c:v>
                </c:pt>
                <c:pt idx="96">
                  <c:v>702</c:v>
                </c:pt>
                <c:pt idx="97">
                  <c:v>756</c:v>
                </c:pt>
                <c:pt idx="98">
                  <c:v>819</c:v>
                </c:pt>
                <c:pt idx="99">
                  <c:v>841</c:v>
                </c:pt>
                <c:pt idx="100">
                  <c:v>810</c:v>
                </c:pt>
                <c:pt idx="101">
                  <c:v>710</c:v>
                </c:pt>
                <c:pt idx="102">
                  <c:v>655</c:v>
                </c:pt>
                <c:pt idx="103">
                  <c:v>671</c:v>
                </c:pt>
                <c:pt idx="104">
                  <c:v>707</c:v>
                </c:pt>
                <c:pt idx="105">
                  <c:v>753</c:v>
                </c:pt>
                <c:pt idx="106">
                  <c:v>805</c:v>
                </c:pt>
                <c:pt idx="107">
                  <c:v>819</c:v>
                </c:pt>
                <c:pt idx="108">
                  <c:v>790</c:v>
                </c:pt>
                <c:pt idx="109">
                  <c:v>711</c:v>
                </c:pt>
                <c:pt idx="110">
                  <c:v>665</c:v>
                </c:pt>
                <c:pt idx="111">
                  <c:v>675</c:v>
                </c:pt>
                <c:pt idx="112">
                  <c:v>709</c:v>
                </c:pt>
                <c:pt idx="113">
                  <c:v>760</c:v>
                </c:pt>
                <c:pt idx="114">
                  <c:v>805</c:v>
                </c:pt>
                <c:pt idx="115">
                  <c:v>821</c:v>
                </c:pt>
                <c:pt idx="116">
                  <c:v>806</c:v>
                </c:pt>
                <c:pt idx="117">
                  <c:v>713</c:v>
                </c:pt>
                <c:pt idx="118">
                  <c:v>658</c:v>
                </c:pt>
                <c:pt idx="119">
                  <c:v>675</c:v>
                </c:pt>
                <c:pt idx="120">
                  <c:v>715</c:v>
                </c:pt>
                <c:pt idx="121">
                  <c:v>761</c:v>
                </c:pt>
                <c:pt idx="122">
                  <c:v>817</c:v>
                </c:pt>
                <c:pt idx="123">
                  <c:v>830</c:v>
                </c:pt>
                <c:pt idx="124">
                  <c:v>795</c:v>
                </c:pt>
                <c:pt idx="125">
                  <c:v>723</c:v>
                </c:pt>
                <c:pt idx="126">
                  <c:v>665</c:v>
                </c:pt>
                <c:pt idx="127">
                  <c:v>669</c:v>
                </c:pt>
                <c:pt idx="128">
                  <c:v>698</c:v>
                </c:pt>
                <c:pt idx="129">
                  <c:v>756</c:v>
                </c:pt>
                <c:pt idx="130">
                  <c:v>805</c:v>
                </c:pt>
                <c:pt idx="131">
                  <c:v>821</c:v>
                </c:pt>
                <c:pt idx="132">
                  <c:v>810</c:v>
                </c:pt>
                <c:pt idx="133">
                  <c:v>731</c:v>
                </c:pt>
                <c:pt idx="134">
                  <c:v>676</c:v>
                </c:pt>
                <c:pt idx="135">
                  <c:v>684</c:v>
                </c:pt>
                <c:pt idx="136">
                  <c:v>686</c:v>
                </c:pt>
                <c:pt idx="137">
                  <c:v>735</c:v>
                </c:pt>
                <c:pt idx="138">
                  <c:v>799</c:v>
                </c:pt>
                <c:pt idx="139">
                  <c:v>836</c:v>
                </c:pt>
                <c:pt idx="140">
                  <c:v>816</c:v>
                </c:pt>
                <c:pt idx="141">
                  <c:v>749</c:v>
                </c:pt>
                <c:pt idx="142">
                  <c:v>695</c:v>
                </c:pt>
                <c:pt idx="143">
                  <c:v>691</c:v>
                </c:pt>
                <c:pt idx="144">
                  <c:v>694</c:v>
                </c:pt>
                <c:pt idx="145">
                  <c:v>739</c:v>
                </c:pt>
                <c:pt idx="146">
                  <c:v>817</c:v>
                </c:pt>
                <c:pt idx="147">
                  <c:v>824</c:v>
                </c:pt>
                <c:pt idx="148">
                  <c:v>810</c:v>
                </c:pt>
                <c:pt idx="149">
                  <c:v>727</c:v>
                </c:pt>
                <c:pt idx="150">
                  <c:v>670</c:v>
                </c:pt>
                <c:pt idx="151">
                  <c:v>678</c:v>
                </c:pt>
                <c:pt idx="152">
                  <c:v>715</c:v>
                </c:pt>
                <c:pt idx="153">
                  <c:v>771</c:v>
                </c:pt>
                <c:pt idx="154">
                  <c:v>819</c:v>
                </c:pt>
                <c:pt idx="155">
                  <c:v>808</c:v>
                </c:pt>
                <c:pt idx="156">
                  <c:v>783</c:v>
                </c:pt>
                <c:pt idx="157">
                  <c:v>705</c:v>
                </c:pt>
                <c:pt idx="158">
                  <c:v>658</c:v>
                </c:pt>
                <c:pt idx="159">
                  <c:v>692</c:v>
                </c:pt>
                <c:pt idx="160">
                  <c:v>713</c:v>
                </c:pt>
                <c:pt idx="161">
                  <c:v>760</c:v>
                </c:pt>
                <c:pt idx="162">
                  <c:v>819</c:v>
                </c:pt>
                <c:pt idx="163">
                  <c:v>818</c:v>
                </c:pt>
                <c:pt idx="164">
                  <c:v>805</c:v>
                </c:pt>
                <c:pt idx="165">
                  <c:v>717</c:v>
                </c:pt>
                <c:pt idx="166">
                  <c:v>666</c:v>
                </c:pt>
                <c:pt idx="167">
                  <c:v>657</c:v>
                </c:pt>
                <c:pt idx="168">
                  <c:v>690</c:v>
                </c:pt>
                <c:pt idx="169">
                  <c:v>777</c:v>
                </c:pt>
                <c:pt idx="170">
                  <c:v>840</c:v>
                </c:pt>
                <c:pt idx="171">
                  <c:v>828</c:v>
                </c:pt>
                <c:pt idx="172">
                  <c:v>806</c:v>
                </c:pt>
                <c:pt idx="173">
                  <c:v>729</c:v>
                </c:pt>
                <c:pt idx="174">
                  <c:v>672</c:v>
                </c:pt>
                <c:pt idx="175">
                  <c:v>668</c:v>
                </c:pt>
                <c:pt idx="176">
                  <c:v>685</c:v>
                </c:pt>
                <c:pt idx="177">
                  <c:v>746</c:v>
                </c:pt>
                <c:pt idx="178">
                  <c:v>808</c:v>
                </c:pt>
                <c:pt idx="179">
                  <c:v>831</c:v>
                </c:pt>
                <c:pt idx="180">
                  <c:v>821</c:v>
                </c:pt>
                <c:pt idx="181">
                  <c:v>750</c:v>
                </c:pt>
                <c:pt idx="182">
                  <c:v>693</c:v>
                </c:pt>
                <c:pt idx="183">
                  <c:v>681</c:v>
                </c:pt>
                <c:pt idx="184">
                  <c:v>696</c:v>
                </c:pt>
                <c:pt idx="185">
                  <c:v>746</c:v>
                </c:pt>
                <c:pt idx="186">
                  <c:v>806</c:v>
                </c:pt>
                <c:pt idx="187">
                  <c:v>811</c:v>
                </c:pt>
                <c:pt idx="188">
                  <c:v>805</c:v>
                </c:pt>
                <c:pt idx="189">
                  <c:v>742</c:v>
                </c:pt>
                <c:pt idx="190">
                  <c:v>682</c:v>
                </c:pt>
                <c:pt idx="191">
                  <c:v>687</c:v>
                </c:pt>
                <c:pt idx="192">
                  <c:v>694</c:v>
                </c:pt>
                <c:pt idx="193">
                  <c:v>748</c:v>
                </c:pt>
                <c:pt idx="194">
                  <c:v>808</c:v>
                </c:pt>
                <c:pt idx="195">
                  <c:v>835</c:v>
                </c:pt>
                <c:pt idx="196">
                  <c:v>808</c:v>
                </c:pt>
                <c:pt idx="197">
                  <c:v>726</c:v>
                </c:pt>
                <c:pt idx="198">
                  <c:v>671</c:v>
                </c:pt>
                <c:pt idx="199">
                  <c:v>663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hasVirus!$C$4002:$C$4201</c:f>
              <c:numCache>
                <c:formatCode>General</c:formatCode>
                <c:ptCount val="200"/>
                <c:pt idx="0">
                  <c:v>765</c:v>
                </c:pt>
                <c:pt idx="1">
                  <c:v>686</c:v>
                </c:pt>
                <c:pt idx="2">
                  <c:v>670</c:v>
                </c:pt>
                <c:pt idx="3">
                  <c:v>699</c:v>
                </c:pt>
                <c:pt idx="4">
                  <c:v>737</c:v>
                </c:pt>
                <c:pt idx="5">
                  <c:v>764</c:v>
                </c:pt>
                <c:pt idx="6">
                  <c:v>798</c:v>
                </c:pt>
                <c:pt idx="7">
                  <c:v>820</c:v>
                </c:pt>
                <c:pt idx="8">
                  <c:v>774</c:v>
                </c:pt>
                <c:pt idx="9">
                  <c:v>693</c:v>
                </c:pt>
                <c:pt idx="10">
                  <c:v>648</c:v>
                </c:pt>
                <c:pt idx="11">
                  <c:v>691</c:v>
                </c:pt>
                <c:pt idx="12">
                  <c:v>729</c:v>
                </c:pt>
                <c:pt idx="13">
                  <c:v>772</c:v>
                </c:pt>
                <c:pt idx="14">
                  <c:v>803</c:v>
                </c:pt>
                <c:pt idx="15">
                  <c:v>815</c:v>
                </c:pt>
                <c:pt idx="16">
                  <c:v>779</c:v>
                </c:pt>
                <c:pt idx="17">
                  <c:v>700</c:v>
                </c:pt>
                <c:pt idx="18">
                  <c:v>673</c:v>
                </c:pt>
                <c:pt idx="19">
                  <c:v>682</c:v>
                </c:pt>
                <c:pt idx="20">
                  <c:v>714</c:v>
                </c:pt>
                <c:pt idx="21">
                  <c:v>762</c:v>
                </c:pt>
                <c:pt idx="22">
                  <c:v>800</c:v>
                </c:pt>
                <c:pt idx="23">
                  <c:v>815</c:v>
                </c:pt>
                <c:pt idx="24">
                  <c:v>788</c:v>
                </c:pt>
                <c:pt idx="25">
                  <c:v>707</c:v>
                </c:pt>
                <c:pt idx="26">
                  <c:v>678</c:v>
                </c:pt>
                <c:pt idx="27">
                  <c:v>713</c:v>
                </c:pt>
                <c:pt idx="28">
                  <c:v>747</c:v>
                </c:pt>
                <c:pt idx="29">
                  <c:v>771</c:v>
                </c:pt>
                <c:pt idx="30">
                  <c:v>797</c:v>
                </c:pt>
                <c:pt idx="31">
                  <c:v>811</c:v>
                </c:pt>
                <c:pt idx="32">
                  <c:v>779</c:v>
                </c:pt>
                <c:pt idx="33">
                  <c:v>706</c:v>
                </c:pt>
                <c:pt idx="34">
                  <c:v>672</c:v>
                </c:pt>
                <c:pt idx="35">
                  <c:v>707</c:v>
                </c:pt>
                <c:pt idx="36">
                  <c:v>741</c:v>
                </c:pt>
                <c:pt idx="37">
                  <c:v>777</c:v>
                </c:pt>
                <c:pt idx="38">
                  <c:v>783</c:v>
                </c:pt>
                <c:pt idx="39">
                  <c:v>808</c:v>
                </c:pt>
                <c:pt idx="40">
                  <c:v>783</c:v>
                </c:pt>
                <c:pt idx="41">
                  <c:v>712</c:v>
                </c:pt>
                <c:pt idx="42">
                  <c:v>679</c:v>
                </c:pt>
                <c:pt idx="43">
                  <c:v>700</c:v>
                </c:pt>
                <c:pt idx="44">
                  <c:v>741</c:v>
                </c:pt>
                <c:pt idx="45">
                  <c:v>778</c:v>
                </c:pt>
                <c:pt idx="46">
                  <c:v>785</c:v>
                </c:pt>
                <c:pt idx="47">
                  <c:v>802</c:v>
                </c:pt>
                <c:pt idx="48">
                  <c:v>766</c:v>
                </c:pt>
                <c:pt idx="49">
                  <c:v>713</c:v>
                </c:pt>
                <c:pt idx="50">
                  <c:v>674</c:v>
                </c:pt>
                <c:pt idx="51">
                  <c:v>704</c:v>
                </c:pt>
                <c:pt idx="52">
                  <c:v>724</c:v>
                </c:pt>
                <c:pt idx="53">
                  <c:v>760</c:v>
                </c:pt>
                <c:pt idx="54">
                  <c:v>790</c:v>
                </c:pt>
                <c:pt idx="55">
                  <c:v>803</c:v>
                </c:pt>
                <c:pt idx="56">
                  <c:v>779</c:v>
                </c:pt>
                <c:pt idx="57">
                  <c:v>707</c:v>
                </c:pt>
                <c:pt idx="58">
                  <c:v>670</c:v>
                </c:pt>
                <c:pt idx="59">
                  <c:v>701</c:v>
                </c:pt>
                <c:pt idx="60">
                  <c:v>743</c:v>
                </c:pt>
                <c:pt idx="61">
                  <c:v>781</c:v>
                </c:pt>
                <c:pt idx="62">
                  <c:v>816</c:v>
                </c:pt>
                <c:pt idx="63">
                  <c:v>818</c:v>
                </c:pt>
                <c:pt idx="64">
                  <c:v>782</c:v>
                </c:pt>
                <c:pt idx="65">
                  <c:v>712</c:v>
                </c:pt>
                <c:pt idx="66">
                  <c:v>679</c:v>
                </c:pt>
                <c:pt idx="67">
                  <c:v>698</c:v>
                </c:pt>
                <c:pt idx="68">
                  <c:v>715</c:v>
                </c:pt>
                <c:pt idx="69">
                  <c:v>771</c:v>
                </c:pt>
                <c:pt idx="70">
                  <c:v>813</c:v>
                </c:pt>
                <c:pt idx="71">
                  <c:v>825</c:v>
                </c:pt>
                <c:pt idx="72">
                  <c:v>794</c:v>
                </c:pt>
                <c:pt idx="73">
                  <c:v>712</c:v>
                </c:pt>
                <c:pt idx="74">
                  <c:v>675</c:v>
                </c:pt>
                <c:pt idx="75">
                  <c:v>692</c:v>
                </c:pt>
                <c:pt idx="76">
                  <c:v>728</c:v>
                </c:pt>
                <c:pt idx="77">
                  <c:v>772</c:v>
                </c:pt>
                <c:pt idx="78">
                  <c:v>802</c:v>
                </c:pt>
                <c:pt idx="79">
                  <c:v>817</c:v>
                </c:pt>
                <c:pt idx="80">
                  <c:v>789</c:v>
                </c:pt>
                <c:pt idx="81">
                  <c:v>720</c:v>
                </c:pt>
                <c:pt idx="82">
                  <c:v>669</c:v>
                </c:pt>
                <c:pt idx="83">
                  <c:v>703</c:v>
                </c:pt>
                <c:pt idx="84">
                  <c:v>726</c:v>
                </c:pt>
                <c:pt idx="85">
                  <c:v>737</c:v>
                </c:pt>
                <c:pt idx="86">
                  <c:v>784</c:v>
                </c:pt>
                <c:pt idx="87">
                  <c:v>813</c:v>
                </c:pt>
                <c:pt idx="88">
                  <c:v>787</c:v>
                </c:pt>
                <c:pt idx="89">
                  <c:v>714</c:v>
                </c:pt>
                <c:pt idx="90">
                  <c:v>685</c:v>
                </c:pt>
                <c:pt idx="91">
                  <c:v>705</c:v>
                </c:pt>
                <c:pt idx="92">
                  <c:v>729</c:v>
                </c:pt>
                <c:pt idx="93">
                  <c:v>751</c:v>
                </c:pt>
                <c:pt idx="94">
                  <c:v>784</c:v>
                </c:pt>
                <c:pt idx="95">
                  <c:v>804</c:v>
                </c:pt>
                <c:pt idx="96">
                  <c:v>774</c:v>
                </c:pt>
                <c:pt idx="97">
                  <c:v>706</c:v>
                </c:pt>
                <c:pt idx="98">
                  <c:v>681</c:v>
                </c:pt>
                <c:pt idx="99">
                  <c:v>699</c:v>
                </c:pt>
                <c:pt idx="100">
                  <c:v>713</c:v>
                </c:pt>
                <c:pt idx="101">
                  <c:v>748</c:v>
                </c:pt>
                <c:pt idx="102">
                  <c:v>795</c:v>
                </c:pt>
                <c:pt idx="103">
                  <c:v>814</c:v>
                </c:pt>
                <c:pt idx="104">
                  <c:v>798</c:v>
                </c:pt>
                <c:pt idx="105">
                  <c:v>735</c:v>
                </c:pt>
                <c:pt idx="106">
                  <c:v>689</c:v>
                </c:pt>
                <c:pt idx="107">
                  <c:v>712</c:v>
                </c:pt>
                <c:pt idx="108">
                  <c:v>716</c:v>
                </c:pt>
                <c:pt idx="109">
                  <c:v>745</c:v>
                </c:pt>
                <c:pt idx="110">
                  <c:v>786</c:v>
                </c:pt>
                <c:pt idx="111">
                  <c:v>813</c:v>
                </c:pt>
                <c:pt idx="112">
                  <c:v>802</c:v>
                </c:pt>
                <c:pt idx="113">
                  <c:v>727</c:v>
                </c:pt>
                <c:pt idx="114">
                  <c:v>693</c:v>
                </c:pt>
                <c:pt idx="115">
                  <c:v>701</c:v>
                </c:pt>
                <c:pt idx="116">
                  <c:v>714</c:v>
                </c:pt>
                <c:pt idx="117">
                  <c:v>760</c:v>
                </c:pt>
                <c:pt idx="118">
                  <c:v>791</c:v>
                </c:pt>
                <c:pt idx="119">
                  <c:v>813</c:v>
                </c:pt>
                <c:pt idx="120">
                  <c:v>782</c:v>
                </c:pt>
                <c:pt idx="121">
                  <c:v>711</c:v>
                </c:pt>
                <c:pt idx="122">
                  <c:v>678</c:v>
                </c:pt>
                <c:pt idx="123">
                  <c:v>703</c:v>
                </c:pt>
                <c:pt idx="124">
                  <c:v>716</c:v>
                </c:pt>
                <c:pt idx="125">
                  <c:v>757</c:v>
                </c:pt>
                <c:pt idx="126">
                  <c:v>810</c:v>
                </c:pt>
                <c:pt idx="127">
                  <c:v>819</c:v>
                </c:pt>
                <c:pt idx="128">
                  <c:v>785</c:v>
                </c:pt>
                <c:pt idx="129">
                  <c:v>708</c:v>
                </c:pt>
                <c:pt idx="130">
                  <c:v>676</c:v>
                </c:pt>
                <c:pt idx="131">
                  <c:v>691</c:v>
                </c:pt>
                <c:pt idx="132">
                  <c:v>713</c:v>
                </c:pt>
                <c:pt idx="133">
                  <c:v>748</c:v>
                </c:pt>
                <c:pt idx="134">
                  <c:v>795</c:v>
                </c:pt>
                <c:pt idx="135">
                  <c:v>817</c:v>
                </c:pt>
                <c:pt idx="136">
                  <c:v>790</c:v>
                </c:pt>
                <c:pt idx="137">
                  <c:v>713</c:v>
                </c:pt>
                <c:pt idx="138">
                  <c:v>683</c:v>
                </c:pt>
                <c:pt idx="139">
                  <c:v>706</c:v>
                </c:pt>
                <c:pt idx="140">
                  <c:v>716</c:v>
                </c:pt>
                <c:pt idx="141">
                  <c:v>754</c:v>
                </c:pt>
                <c:pt idx="142">
                  <c:v>809</c:v>
                </c:pt>
                <c:pt idx="143">
                  <c:v>820</c:v>
                </c:pt>
                <c:pt idx="144">
                  <c:v>791</c:v>
                </c:pt>
                <c:pt idx="145">
                  <c:v>712</c:v>
                </c:pt>
                <c:pt idx="146">
                  <c:v>675</c:v>
                </c:pt>
                <c:pt idx="147">
                  <c:v>691</c:v>
                </c:pt>
                <c:pt idx="148">
                  <c:v>698</c:v>
                </c:pt>
                <c:pt idx="149">
                  <c:v>745</c:v>
                </c:pt>
                <c:pt idx="150">
                  <c:v>794</c:v>
                </c:pt>
                <c:pt idx="151">
                  <c:v>813</c:v>
                </c:pt>
                <c:pt idx="152">
                  <c:v>804</c:v>
                </c:pt>
                <c:pt idx="153">
                  <c:v>739</c:v>
                </c:pt>
                <c:pt idx="154">
                  <c:v>688</c:v>
                </c:pt>
                <c:pt idx="155">
                  <c:v>674</c:v>
                </c:pt>
                <c:pt idx="156">
                  <c:v>695</c:v>
                </c:pt>
                <c:pt idx="157">
                  <c:v>749</c:v>
                </c:pt>
                <c:pt idx="158">
                  <c:v>792</c:v>
                </c:pt>
                <c:pt idx="159">
                  <c:v>814</c:v>
                </c:pt>
                <c:pt idx="160">
                  <c:v>795</c:v>
                </c:pt>
                <c:pt idx="161">
                  <c:v>740</c:v>
                </c:pt>
                <c:pt idx="162">
                  <c:v>690</c:v>
                </c:pt>
                <c:pt idx="163">
                  <c:v>682</c:v>
                </c:pt>
                <c:pt idx="164">
                  <c:v>697</c:v>
                </c:pt>
                <c:pt idx="165">
                  <c:v>744</c:v>
                </c:pt>
                <c:pt idx="166">
                  <c:v>792</c:v>
                </c:pt>
                <c:pt idx="167">
                  <c:v>809</c:v>
                </c:pt>
                <c:pt idx="168">
                  <c:v>798</c:v>
                </c:pt>
                <c:pt idx="169">
                  <c:v>722</c:v>
                </c:pt>
                <c:pt idx="170">
                  <c:v>690</c:v>
                </c:pt>
                <c:pt idx="171">
                  <c:v>701</c:v>
                </c:pt>
                <c:pt idx="172">
                  <c:v>711</c:v>
                </c:pt>
                <c:pt idx="173">
                  <c:v>747</c:v>
                </c:pt>
                <c:pt idx="174">
                  <c:v>818</c:v>
                </c:pt>
                <c:pt idx="175">
                  <c:v>818</c:v>
                </c:pt>
                <c:pt idx="176">
                  <c:v>800</c:v>
                </c:pt>
                <c:pt idx="177">
                  <c:v>731</c:v>
                </c:pt>
                <c:pt idx="178">
                  <c:v>700</c:v>
                </c:pt>
                <c:pt idx="179">
                  <c:v>692</c:v>
                </c:pt>
                <c:pt idx="180">
                  <c:v>697</c:v>
                </c:pt>
                <c:pt idx="181">
                  <c:v>740</c:v>
                </c:pt>
                <c:pt idx="182">
                  <c:v>800</c:v>
                </c:pt>
                <c:pt idx="183">
                  <c:v>812</c:v>
                </c:pt>
                <c:pt idx="184">
                  <c:v>805</c:v>
                </c:pt>
                <c:pt idx="185">
                  <c:v>737</c:v>
                </c:pt>
                <c:pt idx="186">
                  <c:v>701</c:v>
                </c:pt>
                <c:pt idx="187">
                  <c:v>705</c:v>
                </c:pt>
                <c:pt idx="188">
                  <c:v>722</c:v>
                </c:pt>
                <c:pt idx="189">
                  <c:v>770</c:v>
                </c:pt>
                <c:pt idx="190">
                  <c:v>806</c:v>
                </c:pt>
                <c:pt idx="191">
                  <c:v>812</c:v>
                </c:pt>
                <c:pt idx="192">
                  <c:v>796</c:v>
                </c:pt>
                <c:pt idx="193">
                  <c:v>724</c:v>
                </c:pt>
                <c:pt idx="194">
                  <c:v>678</c:v>
                </c:pt>
                <c:pt idx="195">
                  <c:v>679</c:v>
                </c:pt>
                <c:pt idx="196">
                  <c:v>698</c:v>
                </c:pt>
                <c:pt idx="197">
                  <c:v>741</c:v>
                </c:pt>
                <c:pt idx="198">
                  <c:v>796</c:v>
                </c:pt>
                <c:pt idx="199">
                  <c:v>813</c:v>
                </c:pt>
              </c:numCache>
            </c:numRef>
          </c:val>
          <c:smooth val="0"/>
        </c:ser>
        <c:ser>
          <c:idx val="2"/>
          <c:order val="2"/>
          <c:tx>
            <c:strRef>
              <c:f>hasVirus!$D$1</c:f>
              <c:strCache>
                <c:ptCount val="1"/>
                <c:pt idx="0">
                  <c:v>両ウイルス感染者</c:v>
                </c:pt>
              </c:strCache>
            </c:strRef>
          </c:tx>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hasVirus!$D$4002:$D$4201</c:f>
              <c:numCache>
                <c:formatCode>General</c:formatCode>
                <c:ptCount val="200"/>
                <c:pt idx="0">
                  <c:v>514</c:v>
                </c:pt>
                <c:pt idx="1">
                  <c:v>484</c:v>
                </c:pt>
                <c:pt idx="2">
                  <c:v>496</c:v>
                </c:pt>
                <c:pt idx="3">
                  <c:v>522</c:v>
                </c:pt>
                <c:pt idx="4">
                  <c:v>520</c:v>
                </c:pt>
                <c:pt idx="5">
                  <c:v>458</c:v>
                </c:pt>
                <c:pt idx="6">
                  <c:v>465</c:v>
                </c:pt>
                <c:pt idx="7">
                  <c:v>523</c:v>
                </c:pt>
                <c:pt idx="8">
                  <c:v>494</c:v>
                </c:pt>
                <c:pt idx="9">
                  <c:v>472</c:v>
                </c:pt>
                <c:pt idx="10">
                  <c:v>461</c:v>
                </c:pt>
                <c:pt idx="11">
                  <c:v>510</c:v>
                </c:pt>
                <c:pt idx="12">
                  <c:v>523</c:v>
                </c:pt>
                <c:pt idx="13">
                  <c:v>485</c:v>
                </c:pt>
                <c:pt idx="14">
                  <c:v>481</c:v>
                </c:pt>
                <c:pt idx="15">
                  <c:v>526</c:v>
                </c:pt>
                <c:pt idx="16">
                  <c:v>523</c:v>
                </c:pt>
                <c:pt idx="17">
                  <c:v>468</c:v>
                </c:pt>
                <c:pt idx="18">
                  <c:v>478</c:v>
                </c:pt>
                <c:pt idx="19">
                  <c:v>507</c:v>
                </c:pt>
                <c:pt idx="20">
                  <c:v>503</c:v>
                </c:pt>
                <c:pt idx="21">
                  <c:v>484</c:v>
                </c:pt>
                <c:pt idx="22">
                  <c:v>486</c:v>
                </c:pt>
                <c:pt idx="23">
                  <c:v>501</c:v>
                </c:pt>
                <c:pt idx="24">
                  <c:v>513</c:v>
                </c:pt>
                <c:pt idx="25">
                  <c:v>481</c:v>
                </c:pt>
                <c:pt idx="26">
                  <c:v>490</c:v>
                </c:pt>
                <c:pt idx="27">
                  <c:v>544</c:v>
                </c:pt>
                <c:pt idx="28">
                  <c:v>542</c:v>
                </c:pt>
                <c:pt idx="29">
                  <c:v>482</c:v>
                </c:pt>
                <c:pt idx="30">
                  <c:v>453</c:v>
                </c:pt>
                <c:pt idx="31">
                  <c:v>499</c:v>
                </c:pt>
                <c:pt idx="32">
                  <c:v>527</c:v>
                </c:pt>
                <c:pt idx="33">
                  <c:v>490</c:v>
                </c:pt>
                <c:pt idx="34">
                  <c:v>496</c:v>
                </c:pt>
                <c:pt idx="35">
                  <c:v>542</c:v>
                </c:pt>
                <c:pt idx="36">
                  <c:v>541</c:v>
                </c:pt>
                <c:pt idx="37">
                  <c:v>488</c:v>
                </c:pt>
                <c:pt idx="38">
                  <c:v>439</c:v>
                </c:pt>
                <c:pt idx="39">
                  <c:v>490</c:v>
                </c:pt>
                <c:pt idx="40">
                  <c:v>515</c:v>
                </c:pt>
                <c:pt idx="41">
                  <c:v>491</c:v>
                </c:pt>
                <c:pt idx="42">
                  <c:v>501</c:v>
                </c:pt>
                <c:pt idx="43">
                  <c:v>523</c:v>
                </c:pt>
                <c:pt idx="44">
                  <c:v>538</c:v>
                </c:pt>
                <c:pt idx="45">
                  <c:v>491</c:v>
                </c:pt>
                <c:pt idx="46">
                  <c:v>447</c:v>
                </c:pt>
                <c:pt idx="47">
                  <c:v>475</c:v>
                </c:pt>
                <c:pt idx="48">
                  <c:v>491</c:v>
                </c:pt>
                <c:pt idx="49">
                  <c:v>500</c:v>
                </c:pt>
                <c:pt idx="50">
                  <c:v>507</c:v>
                </c:pt>
                <c:pt idx="51">
                  <c:v>555</c:v>
                </c:pt>
                <c:pt idx="52">
                  <c:v>540</c:v>
                </c:pt>
                <c:pt idx="53">
                  <c:v>478</c:v>
                </c:pt>
                <c:pt idx="54">
                  <c:v>454</c:v>
                </c:pt>
                <c:pt idx="55">
                  <c:v>472</c:v>
                </c:pt>
                <c:pt idx="56">
                  <c:v>499</c:v>
                </c:pt>
                <c:pt idx="57">
                  <c:v>477</c:v>
                </c:pt>
                <c:pt idx="58">
                  <c:v>481</c:v>
                </c:pt>
                <c:pt idx="59">
                  <c:v>524</c:v>
                </c:pt>
                <c:pt idx="60">
                  <c:v>530</c:v>
                </c:pt>
                <c:pt idx="61">
                  <c:v>507</c:v>
                </c:pt>
                <c:pt idx="62">
                  <c:v>506</c:v>
                </c:pt>
                <c:pt idx="63">
                  <c:v>519</c:v>
                </c:pt>
                <c:pt idx="64">
                  <c:v>508</c:v>
                </c:pt>
                <c:pt idx="65">
                  <c:v>453</c:v>
                </c:pt>
                <c:pt idx="66">
                  <c:v>466</c:v>
                </c:pt>
                <c:pt idx="67">
                  <c:v>501</c:v>
                </c:pt>
                <c:pt idx="68">
                  <c:v>513</c:v>
                </c:pt>
                <c:pt idx="69">
                  <c:v>512</c:v>
                </c:pt>
                <c:pt idx="70">
                  <c:v>505</c:v>
                </c:pt>
                <c:pt idx="71">
                  <c:v>527</c:v>
                </c:pt>
                <c:pt idx="72">
                  <c:v>531</c:v>
                </c:pt>
                <c:pt idx="73">
                  <c:v>477</c:v>
                </c:pt>
                <c:pt idx="74">
                  <c:v>478</c:v>
                </c:pt>
                <c:pt idx="75">
                  <c:v>497</c:v>
                </c:pt>
                <c:pt idx="76">
                  <c:v>523</c:v>
                </c:pt>
                <c:pt idx="77">
                  <c:v>485</c:v>
                </c:pt>
                <c:pt idx="78">
                  <c:v>468</c:v>
                </c:pt>
                <c:pt idx="79">
                  <c:v>507</c:v>
                </c:pt>
                <c:pt idx="80">
                  <c:v>530</c:v>
                </c:pt>
                <c:pt idx="81">
                  <c:v>494</c:v>
                </c:pt>
                <c:pt idx="82">
                  <c:v>485</c:v>
                </c:pt>
                <c:pt idx="83">
                  <c:v>534</c:v>
                </c:pt>
                <c:pt idx="84">
                  <c:v>529</c:v>
                </c:pt>
                <c:pt idx="85">
                  <c:v>454</c:v>
                </c:pt>
                <c:pt idx="86">
                  <c:v>457</c:v>
                </c:pt>
                <c:pt idx="87">
                  <c:v>499</c:v>
                </c:pt>
                <c:pt idx="88">
                  <c:v>509</c:v>
                </c:pt>
                <c:pt idx="89">
                  <c:v>481</c:v>
                </c:pt>
                <c:pt idx="90">
                  <c:v>505</c:v>
                </c:pt>
                <c:pt idx="91">
                  <c:v>536</c:v>
                </c:pt>
                <c:pt idx="92">
                  <c:v>527</c:v>
                </c:pt>
                <c:pt idx="93">
                  <c:v>470</c:v>
                </c:pt>
                <c:pt idx="94">
                  <c:v>447</c:v>
                </c:pt>
                <c:pt idx="95">
                  <c:v>490</c:v>
                </c:pt>
                <c:pt idx="96">
                  <c:v>483</c:v>
                </c:pt>
                <c:pt idx="97">
                  <c:v>466</c:v>
                </c:pt>
                <c:pt idx="98">
                  <c:v>510</c:v>
                </c:pt>
                <c:pt idx="99">
                  <c:v>547</c:v>
                </c:pt>
                <c:pt idx="100">
                  <c:v>531</c:v>
                </c:pt>
                <c:pt idx="101">
                  <c:v>464</c:v>
                </c:pt>
                <c:pt idx="102">
                  <c:v>454</c:v>
                </c:pt>
                <c:pt idx="103">
                  <c:v>489</c:v>
                </c:pt>
                <c:pt idx="104">
                  <c:v>513</c:v>
                </c:pt>
                <c:pt idx="105">
                  <c:v>493</c:v>
                </c:pt>
                <c:pt idx="106">
                  <c:v>503</c:v>
                </c:pt>
                <c:pt idx="107">
                  <c:v>538</c:v>
                </c:pt>
                <c:pt idx="108">
                  <c:v>512</c:v>
                </c:pt>
                <c:pt idx="109">
                  <c:v>465</c:v>
                </c:pt>
                <c:pt idx="110">
                  <c:v>456</c:v>
                </c:pt>
                <c:pt idx="111">
                  <c:v>491</c:v>
                </c:pt>
                <c:pt idx="112">
                  <c:v>515</c:v>
                </c:pt>
                <c:pt idx="113">
                  <c:v>491</c:v>
                </c:pt>
                <c:pt idx="114">
                  <c:v>503</c:v>
                </c:pt>
                <c:pt idx="115">
                  <c:v>526</c:v>
                </c:pt>
                <c:pt idx="116">
                  <c:v>523</c:v>
                </c:pt>
                <c:pt idx="117">
                  <c:v>480</c:v>
                </c:pt>
                <c:pt idx="118">
                  <c:v>453</c:v>
                </c:pt>
                <c:pt idx="119">
                  <c:v>494</c:v>
                </c:pt>
                <c:pt idx="120">
                  <c:v>502</c:v>
                </c:pt>
                <c:pt idx="121">
                  <c:v>479</c:v>
                </c:pt>
                <c:pt idx="122">
                  <c:v>500</c:v>
                </c:pt>
                <c:pt idx="123">
                  <c:v>536</c:v>
                </c:pt>
                <c:pt idx="124">
                  <c:v>516</c:v>
                </c:pt>
                <c:pt idx="125">
                  <c:v>486</c:v>
                </c:pt>
                <c:pt idx="126">
                  <c:v>480</c:v>
                </c:pt>
                <c:pt idx="127">
                  <c:v>488</c:v>
                </c:pt>
                <c:pt idx="128">
                  <c:v>487</c:v>
                </c:pt>
                <c:pt idx="129">
                  <c:v>468</c:v>
                </c:pt>
                <c:pt idx="130">
                  <c:v>493</c:v>
                </c:pt>
                <c:pt idx="131">
                  <c:v>519</c:v>
                </c:pt>
                <c:pt idx="132">
                  <c:v>527</c:v>
                </c:pt>
                <c:pt idx="133">
                  <c:v>487</c:v>
                </c:pt>
                <c:pt idx="134">
                  <c:v>479</c:v>
                </c:pt>
                <c:pt idx="135">
                  <c:v>506</c:v>
                </c:pt>
                <c:pt idx="136">
                  <c:v>483</c:v>
                </c:pt>
                <c:pt idx="137">
                  <c:v>458</c:v>
                </c:pt>
                <c:pt idx="138">
                  <c:v>490</c:v>
                </c:pt>
                <c:pt idx="139">
                  <c:v>548</c:v>
                </c:pt>
                <c:pt idx="140">
                  <c:v>534</c:v>
                </c:pt>
                <c:pt idx="141">
                  <c:v>507</c:v>
                </c:pt>
                <c:pt idx="142">
                  <c:v>504</c:v>
                </c:pt>
                <c:pt idx="143">
                  <c:v>514</c:v>
                </c:pt>
                <c:pt idx="144">
                  <c:v>486</c:v>
                </c:pt>
                <c:pt idx="145">
                  <c:v>454</c:v>
                </c:pt>
                <c:pt idx="146">
                  <c:v>499</c:v>
                </c:pt>
                <c:pt idx="147">
                  <c:v>522</c:v>
                </c:pt>
                <c:pt idx="148">
                  <c:v>515</c:v>
                </c:pt>
                <c:pt idx="149">
                  <c:v>481</c:v>
                </c:pt>
                <c:pt idx="150">
                  <c:v>472</c:v>
                </c:pt>
                <c:pt idx="151">
                  <c:v>497</c:v>
                </c:pt>
                <c:pt idx="152">
                  <c:v>525</c:v>
                </c:pt>
                <c:pt idx="153">
                  <c:v>514</c:v>
                </c:pt>
                <c:pt idx="154">
                  <c:v>514</c:v>
                </c:pt>
                <c:pt idx="155">
                  <c:v>488</c:v>
                </c:pt>
                <c:pt idx="156">
                  <c:v>487</c:v>
                </c:pt>
                <c:pt idx="157">
                  <c:v>464</c:v>
                </c:pt>
                <c:pt idx="158">
                  <c:v>463</c:v>
                </c:pt>
                <c:pt idx="159">
                  <c:v>515</c:v>
                </c:pt>
                <c:pt idx="160">
                  <c:v>516</c:v>
                </c:pt>
                <c:pt idx="161">
                  <c:v>509</c:v>
                </c:pt>
                <c:pt idx="162">
                  <c:v>516</c:v>
                </c:pt>
                <c:pt idx="163">
                  <c:v>509</c:v>
                </c:pt>
                <c:pt idx="164">
                  <c:v>505</c:v>
                </c:pt>
                <c:pt idx="165">
                  <c:v>470</c:v>
                </c:pt>
                <c:pt idx="166">
                  <c:v>463</c:v>
                </c:pt>
                <c:pt idx="167">
                  <c:v>472</c:v>
                </c:pt>
                <c:pt idx="168">
                  <c:v>491</c:v>
                </c:pt>
                <c:pt idx="169">
                  <c:v>502</c:v>
                </c:pt>
                <c:pt idx="170">
                  <c:v>533</c:v>
                </c:pt>
                <c:pt idx="171">
                  <c:v>532</c:v>
                </c:pt>
                <c:pt idx="172">
                  <c:v>522</c:v>
                </c:pt>
                <c:pt idx="173">
                  <c:v>480</c:v>
                </c:pt>
                <c:pt idx="174">
                  <c:v>492</c:v>
                </c:pt>
                <c:pt idx="175">
                  <c:v>490</c:v>
                </c:pt>
                <c:pt idx="176">
                  <c:v>491</c:v>
                </c:pt>
                <c:pt idx="177">
                  <c:v>484</c:v>
                </c:pt>
                <c:pt idx="178">
                  <c:v>515</c:v>
                </c:pt>
                <c:pt idx="179">
                  <c:v>526</c:v>
                </c:pt>
                <c:pt idx="180">
                  <c:v>519</c:v>
                </c:pt>
                <c:pt idx="181">
                  <c:v>492</c:v>
                </c:pt>
                <c:pt idx="182">
                  <c:v>496</c:v>
                </c:pt>
                <c:pt idx="183">
                  <c:v>499</c:v>
                </c:pt>
                <c:pt idx="184">
                  <c:v>508</c:v>
                </c:pt>
                <c:pt idx="185">
                  <c:v>486</c:v>
                </c:pt>
                <c:pt idx="186">
                  <c:v>514</c:v>
                </c:pt>
                <c:pt idx="187">
                  <c:v>520</c:v>
                </c:pt>
                <c:pt idx="188">
                  <c:v>531</c:v>
                </c:pt>
                <c:pt idx="189">
                  <c:v>516</c:v>
                </c:pt>
                <c:pt idx="190">
                  <c:v>494</c:v>
                </c:pt>
                <c:pt idx="191">
                  <c:v>504</c:v>
                </c:pt>
                <c:pt idx="192">
                  <c:v>496</c:v>
                </c:pt>
                <c:pt idx="193">
                  <c:v>478</c:v>
                </c:pt>
                <c:pt idx="194">
                  <c:v>494</c:v>
                </c:pt>
                <c:pt idx="195">
                  <c:v>524</c:v>
                </c:pt>
                <c:pt idx="196">
                  <c:v>514</c:v>
                </c:pt>
                <c:pt idx="197">
                  <c:v>473</c:v>
                </c:pt>
                <c:pt idx="198">
                  <c:v>474</c:v>
                </c:pt>
                <c:pt idx="199">
                  <c:v>484</c:v>
                </c:pt>
              </c:numCache>
            </c:numRef>
          </c:val>
          <c:smooth val="0"/>
        </c:ser>
        <c:dLbls>
          <c:showLegendKey val="0"/>
          <c:showVal val="0"/>
          <c:showCatName val="0"/>
          <c:showSerName val="0"/>
          <c:showPercent val="0"/>
          <c:showBubbleSize val="0"/>
        </c:dLbls>
        <c:marker val="1"/>
        <c:smooth val="0"/>
        <c:axId val="142796288"/>
        <c:axId val="142431360"/>
      </c:lineChart>
      <c:catAx>
        <c:axId val="142796288"/>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2431360"/>
        <c:crosses val="autoZero"/>
        <c:auto val="1"/>
        <c:lblAlgn val="ctr"/>
        <c:lblOffset val="100"/>
        <c:tickLblSkip val="20"/>
        <c:tickMarkSkip val="10"/>
        <c:noMultiLvlLbl val="0"/>
      </c:catAx>
      <c:valAx>
        <c:axId val="142431360"/>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2796288"/>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strRef>
              <c:f>hasVirus!$D$1</c:f>
              <c:strCache>
                <c:ptCount val="1"/>
                <c:pt idx="0">
                  <c:v>両ウイルス感染者</c:v>
                </c:pt>
              </c:strCache>
            </c:strRef>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39865472"/>
        <c:axId val="141418496"/>
      </c:lineChart>
      <c:catAx>
        <c:axId val="13986547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1418496"/>
        <c:crosses val="autoZero"/>
        <c:auto val="1"/>
        <c:lblAlgn val="ctr"/>
        <c:lblOffset val="100"/>
        <c:tickLblSkip val="20"/>
        <c:tickMarkSkip val="10"/>
        <c:noMultiLvlLbl val="0"/>
      </c:catAx>
      <c:valAx>
        <c:axId val="141418496"/>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986547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Sheet1!$B$1</c:f>
              <c:strCache>
                <c:ptCount val="1"/>
                <c:pt idx="0">
                  <c:v>感染者</c:v>
                </c:pt>
              </c:strCache>
            </c:strRef>
          </c:tx>
          <c:marker>
            <c:symbol val="none"/>
          </c:marker>
          <c:val>
            <c:numRef>
              <c:f>Sheet1!$B$2:$B$15</c:f>
              <c:numCache>
                <c:formatCode>General</c:formatCode>
                <c:ptCount val="14"/>
                <c:pt idx="0">
                  <c:v>535</c:v>
                </c:pt>
                <c:pt idx="1">
                  <c:v>769</c:v>
                </c:pt>
                <c:pt idx="2">
                  <c:v>861</c:v>
                </c:pt>
                <c:pt idx="3">
                  <c:v>789</c:v>
                </c:pt>
                <c:pt idx="4">
                  <c:v>609</c:v>
                </c:pt>
                <c:pt idx="5">
                  <c:v>396</c:v>
                </c:pt>
                <c:pt idx="6">
                  <c:v>222</c:v>
                </c:pt>
                <c:pt idx="7">
                  <c:v>98</c:v>
                </c:pt>
                <c:pt idx="8">
                  <c:v>42</c:v>
                </c:pt>
                <c:pt idx="9">
                  <c:v>11</c:v>
                </c:pt>
                <c:pt idx="10">
                  <c:v>1</c:v>
                </c:pt>
                <c:pt idx="11">
                  <c:v>0</c:v>
                </c:pt>
                <c:pt idx="12">
                  <c:v>0</c:v>
                </c:pt>
                <c:pt idx="13">
                  <c:v>0</c:v>
                </c:pt>
              </c:numCache>
            </c:numRef>
          </c:val>
          <c:smooth val="0"/>
        </c:ser>
        <c:ser>
          <c:idx val="1"/>
          <c:order val="1"/>
          <c:tx>
            <c:strRef>
              <c:f>Sheet1!$H$1</c:f>
              <c:strCache>
                <c:ptCount val="1"/>
                <c:pt idx="0">
                  <c:v>免疫獲得者</c:v>
                </c:pt>
              </c:strCache>
            </c:strRef>
          </c:tx>
          <c:spPr>
            <a:ln>
              <a:solidFill>
                <a:srgbClr val="F79646"/>
              </a:solidFill>
            </a:ln>
          </c:spPr>
          <c:marker>
            <c:symbol val="none"/>
          </c:marker>
          <c:val>
            <c:numRef>
              <c:f>Sheet1!$H$2:$H$15</c:f>
              <c:numCache>
                <c:formatCode>General</c:formatCode>
                <c:ptCount val="14"/>
                <c:pt idx="0">
                  <c:v>1</c:v>
                </c:pt>
                <c:pt idx="1">
                  <c:v>14</c:v>
                </c:pt>
                <c:pt idx="2">
                  <c:v>69</c:v>
                </c:pt>
                <c:pt idx="3">
                  <c:v>194</c:v>
                </c:pt>
                <c:pt idx="4">
                  <c:v>385</c:v>
                </c:pt>
                <c:pt idx="5">
                  <c:v>599</c:v>
                </c:pt>
                <c:pt idx="6">
                  <c:v>774</c:v>
                </c:pt>
                <c:pt idx="7">
                  <c:v>898</c:v>
                </c:pt>
                <c:pt idx="8">
                  <c:v>954</c:v>
                </c:pt>
                <c:pt idx="9">
                  <c:v>985</c:v>
                </c:pt>
                <c:pt idx="10">
                  <c:v>995</c:v>
                </c:pt>
                <c:pt idx="11">
                  <c:v>996</c:v>
                </c:pt>
                <c:pt idx="12">
                  <c:v>996</c:v>
                </c:pt>
                <c:pt idx="13">
                  <c:v>996</c:v>
                </c:pt>
              </c:numCache>
            </c:numRef>
          </c:val>
          <c:smooth val="0"/>
        </c:ser>
        <c:dLbls>
          <c:showLegendKey val="0"/>
          <c:showVal val="0"/>
          <c:showCatName val="0"/>
          <c:showSerName val="0"/>
          <c:showPercent val="0"/>
          <c:showBubbleSize val="0"/>
        </c:dLbls>
        <c:marker val="1"/>
        <c:smooth val="0"/>
        <c:axId val="70421504"/>
        <c:axId val="79125120"/>
      </c:lineChart>
      <c:catAx>
        <c:axId val="7042150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800"/>
            </a:pPr>
            <a:endParaRPr lang="ja-JP"/>
          </a:p>
        </c:txPr>
        <c:crossAx val="79125120"/>
        <c:crosses val="autoZero"/>
        <c:auto val="1"/>
        <c:lblAlgn val="ctr"/>
        <c:lblOffset val="100"/>
        <c:noMultiLvlLbl val="0"/>
      </c:catAx>
      <c:valAx>
        <c:axId val="79125120"/>
        <c:scaling>
          <c:orientation val="minMax"/>
          <c:max val="1000"/>
        </c:scaling>
        <c:delete val="0"/>
        <c:axPos val="l"/>
        <c:majorGridlines/>
        <c:title>
          <c:tx>
            <c:rich>
              <a:bodyPr rot="-5400000" vert="horz"/>
              <a:lstStyle/>
              <a:p>
                <a:pPr>
                  <a:defRPr sz="2000"/>
                </a:pPr>
                <a:r>
                  <a:rPr lang="ja-JP" altLang="en-US" sz="2000" dirty="0" smtClean="0"/>
                  <a:t>Ａｇｅｎｔ数</a:t>
                </a:r>
                <a:endParaRPr lang="ja-JP" altLang="en-US" sz="2000" dirty="0"/>
              </a:p>
            </c:rich>
          </c:tx>
          <c:layout/>
          <c:overlay val="0"/>
        </c:title>
        <c:numFmt formatCode="General" sourceLinked="1"/>
        <c:majorTickMark val="out"/>
        <c:minorTickMark val="none"/>
        <c:tickLblPos val="nextTo"/>
        <c:txPr>
          <a:bodyPr/>
          <a:lstStyle/>
          <a:p>
            <a:pPr>
              <a:defRPr sz="1800"/>
            </a:pPr>
            <a:endParaRPr lang="ja-JP"/>
          </a:p>
        </c:txPr>
        <c:crossAx val="70421504"/>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rgbClr val="00B0F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92D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149967232"/>
        <c:axId val="149969152"/>
      </c:lineChart>
      <c:catAx>
        <c:axId val="149967232"/>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49969152"/>
        <c:crosses val="autoZero"/>
        <c:auto val="1"/>
        <c:lblAlgn val="ctr"/>
        <c:lblOffset val="100"/>
        <c:tickLblSkip val="500"/>
        <c:tickMarkSkip val="500"/>
        <c:noMultiLvlLbl val="0"/>
      </c:catAx>
      <c:valAx>
        <c:axId val="149969152"/>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9967232"/>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rgbClr val="00B0F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92D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42597376"/>
        <c:axId val="80209024"/>
      </c:lineChart>
      <c:catAx>
        <c:axId val="42597376"/>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80209024"/>
        <c:crosses val="autoZero"/>
        <c:auto val="1"/>
        <c:lblAlgn val="ctr"/>
        <c:lblOffset val="100"/>
        <c:tickLblSkip val="10"/>
        <c:tickMarkSkip val="10"/>
        <c:noMultiLvlLbl val="0"/>
      </c:catAx>
      <c:valAx>
        <c:axId val="80209024"/>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42597376"/>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rgbClr val="00B0F0"/>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78942976"/>
        <c:axId val="78944896"/>
      </c:lineChart>
      <c:catAx>
        <c:axId val="78942976"/>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78944896"/>
        <c:crosses val="autoZero"/>
        <c:auto val="1"/>
        <c:lblAlgn val="ctr"/>
        <c:lblOffset val="100"/>
        <c:tickLblSkip val="10"/>
        <c:tickMarkSkip val="10"/>
        <c:noMultiLvlLbl val="0"/>
      </c:catAx>
      <c:valAx>
        <c:axId val="78944896"/>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78942976"/>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rgbClr val="00B0F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dLbls>
          <c:showLegendKey val="0"/>
          <c:showVal val="0"/>
          <c:showCatName val="0"/>
          <c:showSerName val="0"/>
          <c:showPercent val="0"/>
          <c:showBubbleSize val="0"/>
        </c:dLbls>
        <c:marker val="1"/>
        <c:smooth val="0"/>
        <c:axId val="91325568"/>
        <c:axId val="91327488"/>
      </c:lineChart>
      <c:catAx>
        <c:axId val="91325568"/>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91327488"/>
        <c:crosses val="autoZero"/>
        <c:auto val="1"/>
        <c:lblAlgn val="ctr"/>
        <c:lblOffset val="100"/>
        <c:tickLblSkip val="10"/>
        <c:tickMarkSkip val="10"/>
        <c:noMultiLvlLbl val="0"/>
      </c:catAx>
      <c:valAx>
        <c:axId val="91327488"/>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91325568"/>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rgbClr val="00B0F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92D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20005760"/>
        <c:axId val="120007680"/>
      </c:lineChart>
      <c:catAx>
        <c:axId val="12000576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20007680"/>
        <c:crosses val="autoZero"/>
        <c:auto val="1"/>
        <c:lblAlgn val="ctr"/>
        <c:lblOffset val="100"/>
        <c:tickLblSkip val="50"/>
        <c:tickMarkSkip val="10"/>
        <c:noMultiLvlLbl val="0"/>
      </c:catAx>
      <c:valAx>
        <c:axId val="120007680"/>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20005760"/>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rgbClr val="00B0F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92D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32508672"/>
        <c:axId val="132510848"/>
      </c:lineChart>
      <c:catAx>
        <c:axId val="132508672"/>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32510848"/>
        <c:crosses val="autoZero"/>
        <c:auto val="1"/>
        <c:lblAlgn val="ctr"/>
        <c:lblOffset val="100"/>
        <c:tickLblSkip val="50"/>
        <c:tickMarkSkip val="10"/>
        <c:noMultiLvlLbl val="0"/>
      </c:catAx>
      <c:valAx>
        <c:axId val="132510848"/>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2508672"/>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hasVirus!$B$2:$B$201</c:f>
              <c:numCache>
                <c:formatCode>General</c:formatCode>
                <c:ptCount val="2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hasVirus!$C$2:$C$201</c:f>
              <c:numCache>
                <c:formatCode>General</c:formatCode>
                <c:ptCount val="2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numCache>
            </c:numRef>
          </c:val>
          <c:smooth val="0"/>
        </c:ser>
        <c:ser>
          <c:idx val="2"/>
          <c:order val="2"/>
          <c:tx>
            <c:strRef>
              <c:f>hasVirus!$D$1</c:f>
              <c:strCache>
                <c:ptCount val="1"/>
                <c:pt idx="0">
                  <c:v>両ウイルス感染者</c:v>
                </c:pt>
              </c:strCache>
            </c:strRef>
          </c:tx>
          <c:marker>
            <c:symbol val="none"/>
          </c:marker>
          <c:val>
            <c:numRef>
              <c:f>hasVirus!$D$2:$D$201</c:f>
              <c:numCache>
                <c:formatCode>General</c:formatCode>
                <c:ptCount val="2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numCache>
            </c:numRef>
          </c:val>
          <c:smooth val="0"/>
        </c:ser>
        <c:dLbls>
          <c:showLegendKey val="0"/>
          <c:showVal val="0"/>
          <c:showCatName val="0"/>
          <c:showSerName val="0"/>
          <c:showPercent val="0"/>
          <c:showBubbleSize val="0"/>
        </c:dLbls>
        <c:marker val="1"/>
        <c:smooth val="0"/>
        <c:axId val="125978880"/>
        <c:axId val="125997440"/>
      </c:lineChart>
      <c:catAx>
        <c:axId val="125978880"/>
        <c:scaling>
          <c:orientation val="minMax"/>
        </c:scaling>
        <c:delete val="0"/>
        <c:axPos val="b"/>
        <c:title>
          <c:tx>
            <c:rich>
              <a:bodyPr/>
              <a:lstStyle/>
              <a:p>
                <a:pPr>
                  <a:defRPr/>
                </a:pPr>
                <a:r>
                  <a:rPr lang="ja-JP" altLang="en-US" dirty="0" smtClean="0"/>
                  <a:t>経過日数</a:t>
                </a:r>
                <a:endParaRPr lang="ja-JP" dirty="0"/>
              </a:p>
            </c:rich>
          </c:tx>
          <c:layout/>
          <c:overlay val="0"/>
        </c:title>
        <c:majorTickMark val="out"/>
        <c:minorTickMark val="none"/>
        <c:tickLblPos val="nextTo"/>
        <c:txPr>
          <a:bodyPr/>
          <a:lstStyle/>
          <a:p>
            <a:pPr>
              <a:defRPr sz="1600"/>
            </a:pPr>
            <a:endParaRPr lang="ja-JP"/>
          </a:p>
        </c:txPr>
        <c:crossAx val="125997440"/>
        <c:crosses val="autoZero"/>
        <c:auto val="1"/>
        <c:lblAlgn val="ctr"/>
        <c:lblOffset val="100"/>
        <c:tickLblSkip val="20"/>
        <c:tickMarkSkip val="10"/>
        <c:noMultiLvlLbl val="0"/>
      </c:catAx>
      <c:valAx>
        <c:axId val="125997440"/>
        <c:scaling>
          <c:orientation val="minMax"/>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25978880"/>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hasVirus!$B$1002:$B$1201</c:f>
              <c:numCache>
                <c:formatCode>General</c:formatCode>
                <c:ptCount val="200"/>
                <c:pt idx="0">
                  <c:v>778</c:v>
                </c:pt>
                <c:pt idx="1">
                  <c:v>791</c:v>
                </c:pt>
                <c:pt idx="2">
                  <c:v>797</c:v>
                </c:pt>
                <c:pt idx="3">
                  <c:v>768</c:v>
                </c:pt>
                <c:pt idx="4">
                  <c:v>737</c:v>
                </c:pt>
                <c:pt idx="5">
                  <c:v>735</c:v>
                </c:pt>
                <c:pt idx="6">
                  <c:v>751</c:v>
                </c:pt>
                <c:pt idx="7">
                  <c:v>755</c:v>
                </c:pt>
                <c:pt idx="8">
                  <c:v>750</c:v>
                </c:pt>
                <c:pt idx="9">
                  <c:v>771</c:v>
                </c:pt>
                <c:pt idx="10">
                  <c:v>796</c:v>
                </c:pt>
                <c:pt idx="11">
                  <c:v>788</c:v>
                </c:pt>
                <c:pt idx="12">
                  <c:v>769</c:v>
                </c:pt>
                <c:pt idx="13">
                  <c:v>758</c:v>
                </c:pt>
                <c:pt idx="14">
                  <c:v>757</c:v>
                </c:pt>
                <c:pt idx="15">
                  <c:v>753</c:v>
                </c:pt>
                <c:pt idx="16">
                  <c:v>731</c:v>
                </c:pt>
                <c:pt idx="17">
                  <c:v>771</c:v>
                </c:pt>
                <c:pt idx="18">
                  <c:v>791</c:v>
                </c:pt>
                <c:pt idx="19">
                  <c:v>765</c:v>
                </c:pt>
                <c:pt idx="20">
                  <c:v>752</c:v>
                </c:pt>
                <c:pt idx="21">
                  <c:v>753</c:v>
                </c:pt>
                <c:pt idx="22">
                  <c:v>767</c:v>
                </c:pt>
                <c:pt idx="23">
                  <c:v>743</c:v>
                </c:pt>
                <c:pt idx="24">
                  <c:v>745</c:v>
                </c:pt>
                <c:pt idx="25">
                  <c:v>774</c:v>
                </c:pt>
                <c:pt idx="26">
                  <c:v>787</c:v>
                </c:pt>
                <c:pt idx="27">
                  <c:v>777</c:v>
                </c:pt>
                <c:pt idx="28">
                  <c:v>757</c:v>
                </c:pt>
                <c:pt idx="29">
                  <c:v>751</c:v>
                </c:pt>
                <c:pt idx="30">
                  <c:v>776</c:v>
                </c:pt>
                <c:pt idx="31">
                  <c:v>757</c:v>
                </c:pt>
                <c:pt idx="32">
                  <c:v>762</c:v>
                </c:pt>
                <c:pt idx="33">
                  <c:v>764</c:v>
                </c:pt>
                <c:pt idx="34">
                  <c:v>769</c:v>
                </c:pt>
                <c:pt idx="35">
                  <c:v>751</c:v>
                </c:pt>
                <c:pt idx="36">
                  <c:v>735</c:v>
                </c:pt>
                <c:pt idx="37">
                  <c:v>754</c:v>
                </c:pt>
                <c:pt idx="38">
                  <c:v>770</c:v>
                </c:pt>
                <c:pt idx="39">
                  <c:v>762</c:v>
                </c:pt>
                <c:pt idx="40">
                  <c:v>768</c:v>
                </c:pt>
                <c:pt idx="41">
                  <c:v>768</c:v>
                </c:pt>
                <c:pt idx="42">
                  <c:v>778</c:v>
                </c:pt>
                <c:pt idx="43">
                  <c:v>744</c:v>
                </c:pt>
                <c:pt idx="44">
                  <c:v>730</c:v>
                </c:pt>
                <c:pt idx="45">
                  <c:v>752</c:v>
                </c:pt>
                <c:pt idx="46">
                  <c:v>782</c:v>
                </c:pt>
                <c:pt idx="47">
                  <c:v>764</c:v>
                </c:pt>
                <c:pt idx="48">
                  <c:v>761</c:v>
                </c:pt>
                <c:pt idx="49">
                  <c:v>782</c:v>
                </c:pt>
                <c:pt idx="50">
                  <c:v>787</c:v>
                </c:pt>
                <c:pt idx="51">
                  <c:v>758</c:v>
                </c:pt>
                <c:pt idx="52">
                  <c:v>735</c:v>
                </c:pt>
                <c:pt idx="53">
                  <c:v>743</c:v>
                </c:pt>
                <c:pt idx="54">
                  <c:v>755</c:v>
                </c:pt>
                <c:pt idx="55">
                  <c:v>746</c:v>
                </c:pt>
                <c:pt idx="56">
                  <c:v>766</c:v>
                </c:pt>
                <c:pt idx="57">
                  <c:v>786</c:v>
                </c:pt>
                <c:pt idx="58">
                  <c:v>789</c:v>
                </c:pt>
                <c:pt idx="59">
                  <c:v>772</c:v>
                </c:pt>
                <c:pt idx="60">
                  <c:v>761</c:v>
                </c:pt>
                <c:pt idx="61">
                  <c:v>747</c:v>
                </c:pt>
                <c:pt idx="62">
                  <c:v>762</c:v>
                </c:pt>
                <c:pt idx="63">
                  <c:v>760</c:v>
                </c:pt>
                <c:pt idx="64">
                  <c:v>747</c:v>
                </c:pt>
                <c:pt idx="65">
                  <c:v>756</c:v>
                </c:pt>
                <c:pt idx="66">
                  <c:v>776</c:v>
                </c:pt>
                <c:pt idx="67">
                  <c:v>765</c:v>
                </c:pt>
                <c:pt idx="68">
                  <c:v>741</c:v>
                </c:pt>
                <c:pt idx="69">
                  <c:v>753</c:v>
                </c:pt>
                <c:pt idx="70">
                  <c:v>771</c:v>
                </c:pt>
                <c:pt idx="71">
                  <c:v>758</c:v>
                </c:pt>
                <c:pt idx="72">
                  <c:v>772</c:v>
                </c:pt>
                <c:pt idx="73">
                  <c:v>779</c:v>
                </c:pt>
                <c:pt idx="74">
                  <c:v>776</c:v>
                </c:pt>
                <c:pt idx="75">
                  <c:v>763</c:v>
                </c:pt>
                <c:pt idx="76">
                  <c:v>743</c:v>
                </c:pt>
                <c:pt idx="77">
                  <c:v>748</c:v>
                </c:pt>
                <c:pt idx="78">
                  <c:v>746</c:v>
                </c:pt>
                <c:pt idx="79">
                  <c:v>739</c:v>
                </c:pt>
                <c:pt idx="80">
                  <c:v>772</c:v>
                </c:pt>
                <c:pt idx="81">
                  <c:v>782</c:v>
                </c:pt>
                <c:pt idx="82">
                  <c:v>783</c:v>
                </c:pt>
                <c:pt idx="83">
                  <c:v>744</c:v>
                </c:pt>
                <c:pt idx="84">
                  <c:v>730</c:v>
                </c:pt>
                <c:pt idx="85">
                  <c:v>736</c:v>
                </c:pt>
                <c:pt idx="86">
                  <c:v>748</c:v>
                </c:pt>
                <c:pt idx="87">
                  <c:v>763</c:v>
                </c:pt>
                <c:pt idx="88">
                  <c:v>773</c:v>
                </c:pt>
                <c:pt idx="89">
                  <c:v>786</c:v>
                </c:pt>
                <c:pt idx="90">
                  <c:v>786</c:v>
                </c:pt>
                <c:pt idx="91">
                  <c:v>762</c:v>
                </c:pt>
                <c:pt idx="92">
                  <c:v>771</c:v>
                </c:pt>
                <c:pt idx="93">
                  <c:v>745</c:v>
                </c:pt>
                <c:pt idx="94">
                  <c:v>742</c:v>
                </c:pt>
                <c:pt idx="95">
                  <c:v>748</c:v>
                </c:pt>
                <c:pt idx="96">
                  <c:v>756</c:v>
                </c:pt>
                <c:pt idx="97">
                  <c:v>783</c:v>
                </c:pt>
                <c:pt idx="98">
                  <c:v>788</c:v>
                </c:pt>
                <c:pt idx="99">
                  <c:v>784</c:v>
                </c:pt>
                <c:pt idx="100">
                  <c:v>759</c:v>
                </c:pt>
                <c:pt idx="101">
                  <c:v>757</c:v>
                </c:pt>
                <c:pt idx="102">
                  <c:v>770</c:v>
                </c:pt>
                <c:pt idx="103">
                  <c:v>754</c:v>
                </c:pt>
                <c:pt idx="104">
                  <c:v>743</c:v>
                </c:pt>
                <c:pt idx="105">
                  <c:v>770</c:v>
                </c:pt>
                <c:pt idx="106">
                  <c:v>780</c:v>
                </c:pt>
                <c:pt idx="107">
                  <c:v>768</c:v>
                </c:pt>
                <c:pt idx="108">
                  <c:v>768</c:v>
                </c:pt>
                <c:pt idx="109">
                  <c:v>767</c:v>
                </c:pt>
                <c:pt idx="110">
                  <c:v>779</c:v>
                </c:pt>
                <c:pt idx="111">
                  <c:v>762</c:v>
                </c:pt>
                <c:pt idx="112">
                  <c:v>765</c:v>
                </c:pt>
                <c:pt idx="113">
                  <c:v>775</c:v>
                </c:pt>
                <c:pt idx="114">
                  <c:v>779</c:v>
                </c:pt>
                <c:pt idx="115">
                  <c:v>756</c:v>
                </c:pt>
                <c:pt idx="116">
                  <c:v>752</c:v>
                </c:pt>
                <c:pt idx="117">
                  <c:v>780</c:v>
                </c:pt>
                <c:pt idx="118">
                  <c:v>775</c:v>
                </c:pt>
                <c:pt idx="119">
                  <c:v>771</c:v>
                </c:pt>
                <c:pt idx="120">
                  <c:v>777</c:v>
                </c:pt>
                <c:pt idx="121">
                  <c:v>774</c:v>
                </c:pt>
                <c:pt idx="122">
                  <c:v>779</c:v>
                </c:pt>
                <c:pt idx="123">
                  <c:v>760</c:v>
                </c:pt>
                <c:pt idx="124">
                  <c:v>737</c:v>
                </c:pt>
                <c:pt idx="125">
                  <c:v>732</c:v>
                </c:pt>
                <c:pt idx="126">
                  <c:v>746</c:v>
                </c:pt>
                <c:pt idx="127">
                  <c:v>734</c:v>
                </c:pt>
                <c:pt idx="128">
                  <c:v>754</c:v>
                </c:pt>
                <c:pt idx="129">
                  <c:v>787</c:v>
                </c:pt>
                <c:pt idx="130">
                  <c:v>797</c:v>
                </c:pt>
                <c:pt idx="131">
                  <c:v>764</c:v>
                </c:pt>
                <c:pt idx="132">
                  <c:v>749</c:v>
                </c:pt>
                <c:pt idx="133">
                  <c:v>740</c:v>
                </c:pt>
                <c:pt idx="134">
                  <c:v>737</c:v>
                </c:pt>
                <c:pt idx="135">
                  <c:v>750</c:v>
                </c:pt>
                <c:pt idx="136">
                  <c:v>747</c:v>
                </c:pt>
                <c:pt idx="137">
                  <c:v>777</c:v>
                </c:pt>
                <c:pt idx="138">
                  <c:v>782</c:v>
                </c:pt>
                <c:pt idx="139">
                  <c:v>763</c:v>
                </c:pt>
                <c:pt idx="140">
                  <c:v>757</c:v>
                </c:pt>
                <c:pt idx="141">
                  <c:v>743</c:v>
                </c:pt>
                <c:pt idx="142">
                  <c:v>752</c:v>
                </c:pt>
                <c:pt idx="143">
                  <c:v>755</c:v>
                </c:pt>
                <c:pt idx="144">
                  <c:v>762</c:v>
                </c:pt>
                <c:pt idx="145">
                  <c:v>782</c:v>
                </c:pt>
                <c:pt idx="146">
                  <c:v>790</c:v>
                </c:pt>
                <c:pt idx="147">
                  <c:v>771</c:v>
                </c:pt>
                <c:pt idx="148">
                  <c:v>751</c:v>
                </c:pt>
                <c:pt idx="149">
                  <c:v>740</c:v>
                </c:pt>
                <c:pt idx="150">
                  <c:v>742</c:v>
                </c:pt>
                <c:pt idx="151">
                  <c:v>750</c:v>
                </c:pt>
                <c:pt idx="152">
                  <c:v>766</c:v>
                </c:pt>
                <c:pt idx="153">
                  <c:v>768</c:v>
                </c:pt>
                <c:pt idx="154">
                  <c:v>770</c:v>
                </c:pt>
                <c:pt idx="155">
                  <c:v>773</c:v>
                </c:pt>
                <c:pt idx="156">
                  <c:v>761</c:v>
                </c:pt>
                <c:pt idx="157">
                  <c:v>764</c:v>
                </c:pt>
                <c:pt idx="158">
                  <c:v>759</c:v>
                </c:pt>
                <c:pt idx="159">
                  <c:v>760</c:v>
                </c:pt>
                <c:pt idx="160">
                  <c:v>761</c:v>
                </c:pt>
                <c:pt idx="161">
                  <c:v>764</c:v>
                </c:pt>
                <c:pt idx="162">
                  <c:v>780</c:v>
                </c:pt>
                <c:pt idx="163">
                  <c:v>757</c:v>
                </c:pt>
                <c:pt idx="164">
                  <c:v>740</c:v>
                </c:pt>
                <c:pt idx="165">
                  <c:v>748</c:v>
                </c:pt>
                <c:pt idx="166">
                  <c:v>756</c:v>
                </c:pt>
                <c:pt idx="167">
                  <c:v>773</c:v>
                </c:pt>
                <c:pt idx="168">
                  <c:v>783</c:v>
                </c:pt>
                <c:pt idx="169">
                  <c:v>774</c:v>
                </c:pt>
                <c:pt idx="170">
                  <c:v>786</c:v>
                </c:pt>
                <c:pt idx="171">
                  <c:v>793</c:v>
                </c:pt>
                <c:pt idx="172">
                  <c:v>772</c:v>
                </c:pt>
                <c:pt idx="173">
                  <c:v>752</c:v>
                </c:pt>
                <c:pt idx="174">
                  <c:v>755</c:v>
                </c:pt>
                <c:pt idx="175">
                  <c:v>746</c:v>
                </c:pt>
                <c:pt idx="176">
                  <c:v>738</c:v>
                </c:pt>
                <c:pt idx="177">
                  <c:v>769</c:v>
                </c:pt>
                <c:pt idx="178">
                  <c:v>782</c:v>
                </c:pt>
                <c:pt idx="179">
                  <c:v>771</c:v>
                </c:pt>
                <c:pt idx="180">
                  <c:v>763</c:v>
                </c:pt>
                <c:pt idx="181">
                  <c:v>760</c:v>
                </c:pt>
                <c:pt idx="182">
                  <c:v>760</c:v>
                </c:pt>
                <c:pt idx="183">
                  <c:v>762</c:v>
                </c:pt>
                <c:pt idx="184">
                  <c:v>745</c:v>
                </c:pt>
                <c:pt idx="185">
                  <c:v>760</c:v>
                </c:pt>
                <c:pt idx="186">
                  <c:v>781</c:v>
                </c:pt>
                <c:pt idx="187">
                  <c:v>775</c:v>
                </c:pt>
                <c:pt idx="188">
                  <c:v>769</c:v>
                </c:pt>
                <c:pt idx="189">
                  <c:v>772</c:v>
                </c:pt>
                <c:pt idx="190">
                  <c:v>761</c:v>
                </c:pt>
                <c:pt idx="191">
                  <c:v>767</c:v>
                </c:pt>
                <c:pt idx="192">
                  <c:v>763</c:v>
                </c:pt>
                <c:pt idx="193">
                  <c:v>758</c:v>
                </c:pt>
                <c:pt idx="194">
                  <c:v>747</c:v>
                </c:pt>
                <c:pt idx="195">
                  <c:v>755</c:v>
                </c:pt>
                <c:pt idx="196">
                  <c:v>741</c:v>
                </c:pt>
                <c:pt idx="197">
                  <c:v>736</c:v>
                </c:pt>
                <c:pt idx="198">
                  <c:v>749</c:v>
                </c:pt>
                <c:pt idx="199">
                  <c:v>774</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hasVirus!$C$1002:$C$1201</c:f>
              <c:numCache>
                <c:formatCode>General</c:formatCode>
                <c:ptCount val="200"/>
                <c:pt idx="0">
                  <c:v>744</c:v>
                </c:pt>
                <c:pt idx="1">
                  <c:v>765</c:v>
                </c:pt>
                <c:pt idx="2">
                  <c:v>790</c:v>
                </c:pt>
                <c:pt idx="3">
                  <c:v>781</c:v>
                </c:pt>
                <c:pt idx="4">
                  <c:v>771</c:v>
                </c:pt>
                <c:pt idx="5">
                  <c:v>774</c:v>
                </c:pt>
                <c:pt idx="6">
                  <c:v>759</c:v>
                </c:pt>
                <c:pt idx="7">
                  <c:v>738</c:v>
                </c:pt>
                <c:pt idx="8">
                  <c:v>710</c:v>
                </c:pt>
                <c:pt idx="9">
                  <c:v>725</c:v>
                </c:pt>
                <c:pt idx="10">
                  <c:v>788</c:v>
                </c:pt>
                <c:pt idx="11">
                  <c:v>783</c:v>
                </c:pt>
                <c:pt idx="12">
                  <c:v>781</c:v>
                </c:pt>
                <c:pt idx="13">
                  <c:v>777</c:v>
                </c:pt>
                <c:pt idx="14">
                  <c:v>766</c:v>
                </c:pt>
                <c:pt idx="15">
                  <c:v>737</c:v>
                </c:pt>
                <c:pt idx="16">
                  <c:v>731</c:v>
                </c:pt>
                <c:pt idx="17">
                  <c:v>750</c:v>
                </c:pt>
                <c:pt idx="18">
                  <c:v>783</c:v>
                </c:pt>
                <c:pt idx="19">
                  <c:v>783</c:v>
                </c:pt>
                <c:pt idx="20">
                  <c:v>771</c:v>
                </c:pt>
                <c:pt idx="21">
                  <c:v>779</c:v>
                </c:pt>
                <c:pt idx="22">
                  <c:v>780</c:v>
                </c:pt>
                <c:pt idx="23">
                  <c:v>742</c:v>
                </c:pt>
                <c:pt idx="24">
                  <c:v>754</c:v>
                </c:pt>
                <c:pt idx="25">
                  <c:v>769</c:v>
                </c:pt>
                <c:pt idx="26">
                  <c:v>775</c:v>
                </c:pt>
                <c:pt idx="27">
                  <c:v>762</c:v>
                </c:pt>
                <c:pt idx="28">
                  <c:v>751</c:v>
                </c:pt>
                <c:pt idx="29">
                  <c:v>766</c:v>
                </c:pt>
                <c:pt idx="30">
                  <c:v>779</c:v>
                </c:pt>
                <c:pt idx="31">
                  <c:v>769</c:v>
                </c:pt>
                <c:pt idx="32">
                  <c:v>759</c:v>
                </c:pt>
                <c:pt idx="33">
                  <c:v>765</c:v>
                </c:pt>
                <c:pt idx="34">
                  <c:v>773</c:v>
                </c:pt>
                <c:pt idx="35">
                  <c:v>771</c:v>
                </c:pt>
                <c:pt idx="36">
                  <c:v>764</c:v>
                </c:pt>
                <c:pt idx="37">
                  <c:v>762</c:v>
                </c:pt>
                <c:pt idx="38">
                  <c:v>766</c:v>
                </c:pt>
                <c:pt idx="39">
                  <c:v>741</c:v>
                </c:pt>
                <c:pt idx="40">
                  <c:v>729</c:v>
                </c:pt>
                <c:pt idx="41">
                  <c:v>754</c:v>
                </c:pt>
                <c:pt idx="42">
                  <c:v>783</c:v>
                </c:pt>
                <c:pt idx="43">
                  <c:v>769</c:v>
                </c:pt>
                <c:pt idx="44">
                  <c:v>756</c:v>
                </c:pt>
                <c:pt idx="45">
                  <c:v>770</c:v>
                </c:pt>
                <c:pt idx="46">
                  <c:v>763</c:v>
                </c:pt>
                <c:pt idx="47">
                  <c:v>748</c:v>
                </c:pt>
                <c:pt idx="48">
                  <c:v>719</c:v>
                </c:pt>
                <c:pt idx="49">
                  <c:v>729</c:v>
                </c:pt>
                <c:pt idx="50">
                  <c:v>755</c:v>
                </c:pt>
                <c:pt idx="51">
                  <c:v>769</c:v>
                </c:pt>
                <c:pt idx="52">
                  <c:v>792</c:v>
                </c:pt>
                <c:pt idx="53">
                  <c:v>796</c:v>
                </c:pt>
                <c:pt idx="54">
                  <c:v>784</c:v>
                </c:pt>
                <c:pt idx="55">
                  <c:v>769</c:v>
                </c:pt>
                <c:pt idx="56">
                  <c:v>730</c:v>
                </c:pt>
                <c:pt idx="57">
                  <c:v>747</c:v>
                </c:pt>
                <c:pt idx="58">
                  <c:v>742</c:v>
                </c:pt>
                <c:pt idx="59">
                  <c:v>744</c:v>
                </c:pt>
                <c:pt idx="60">
                  <c:v>765</c:v>
                </c:pt>
                <c:pt idx="61">
                  <c:v>765</c:v>
                </c:pt>
                <c:pt idx="62">
                  <c:v>766</c:v>
                </c:pt>
                <c:pt idx="63">
                  <c:v>756</c:v>
                </c:pt>
                <c:pt idx="64">
                  <c:v>744</c:v>
                </c:pt>
                <c:pt idx="65">
                  <c:v>769</c:v>
                </c:pt>
                <c:pt idx="66">
                  <c:v>784</c:v>
                </c:pt>
                <c:pt idx="67">
                  <c:v>788</c:v>
                </c:pt>
                <c:pt idx="68">
                  <c:v>762</c:v>
                </c:pt>
                <c:pt idx="69">
                  <c:v>754</c:v>
                </c:pt>
                <c:pt idx="70">
                  <c:v>752</c:v>
                </c:pt>
                <c:pt idx="71">
                  <c:v>740</c:v>
                </c:pt>
                <c:pt idx="72">
                  <c:v>753</c:v>
                </c:pt>
                <c:pt idx="73">
                  <c:v>760</c:v>
                </c:pt>
                <c:pt idx="74">
                  <c:v>779</c:v>
                </c:pt>
                <c:pt idx="75">
                  <c:v>763</c:v>
                </c:pt>
                <c:pt idx="76">
                  <c:v>754</c:v>
                </c:pt>
                <c:pt idx="77">
                  <c:v>763</c:v>
                </c:pt>
                <c:pt idx="78">
                  <c:v>763</c:v>
                </c:pt>
                <c:pt idx="79">
                  <c:v>744</c:v>
                </c:pt>
                <c:pt idx="80">
                  <c:v>743</c:v>
                </c:pt>
                <c:pt idx="81">
                  <c:v>775</c:v>
                </c:pt>
                <c:pt idx="82">
                  <c:v>800</c:v>
                </c:pt>
                <c:pt idx="83">
                  <c:v>789</c:v>
                </c:pt>
                <c:pt idx="84">
                  <c:v>776</c:v>
                </c:pt>
                <c:pt idx="85">
                  <c:v>757</c:v>
                </c:pt>
                <c:pt idx="86">
                  <c:v>745</c:v>
                </c:pt>
                <c:pt idx="87">
                  <c:v>751</c:v>
                </c:pt>
                <c:pt idx="88">
                  <c:v>744</c:v>
                </c:pt>
                <c:pt idx="89">
                  <c:v>761</c:v>
                </c:pt>
                <c:pt idx="90">
                  <c:v>785</c:v>
                </c:pt>
                <c:pt idx="91">
                  <c:v>786</c:v>
                </c:pt>
                <c:pt idx="92">
                  <c:v>779</c:v>
                </c:pt>
                <c:pt idx="93">
                  <c:v>777</c:v>
                </c:pt>
                <c:pt idx="94">
                  <c:v>769</c:v>
                </c:pt>
                <c:pt idx="95">
                  <c:v>752</c:v>
                </c:pt>
                <c:pt idx="96">
                  <c:v>730</c:v>
                </c:pt>
                <c:pt idx="97">
                  <c:v>731</c:v>
                </c:pt>
                <c:pt idx="98">
                  <c:v>756</c:v>
                </c:pt>
                <c:pt idx="99">
                  <c:v>755</c:v>
                </c:pt>
                <c:pt idx="100">
                  <c:v>773</c:v>
                </c:pt>
                <c:pt idx="101">
                  <c:v>785</c:v>
                </c:pt>
                <c:pt idx="102">
                  <c:v>799</c:v>
                </c:pt>
                <c:pt idx="103">
                  <c:v>771</c:v>
                </c:pt>
                <c:pt idx="104">
                  <c:v>737</c:v>
                </c:pt>
                <c:pt idx="105">
                  <c:v>749</c:v>
                </c:pt>
                <c:pt idx="106">
                  <c:v>762</c:v>
                </c:pt>
                <c:pt idx="107">
                  <c:v>761</c:v>
                </c:pt>
                <c:pt idx="108">
                  <c:v>773</c:v>
                </c:pt>
                <c:pt idx="109">
                  <c:v>770</c:v>
                </c:pt>
                <c:pt idx="110">
                  <c:v>780</c:v>
                </c:pt>
                <c:pt idx="111">
                  <c:v>774</c:v>
                </c:pt>
                <c:pt idx="112">
                  <c:v>753</c:v>
                </c:pt>
                <c:pt idx="113">
                  <c:v>758</c:v>
                </c:pt>
                <c:pt idx="114">
                  <c:v>777</c:v>
                </c:pt>
                <c:pt idx="115">
                  <c:v>774</c:v>
                </c:pt>
                <c:pt idx="116">
                  <c:v>765</c:v>
                </c:pt>
                <c:pt idx="117">
                  <c:v>773</c:v>
                </c:pt>
                <c:pt idx="118">
                  <c:v>755</c:v>
                </c:pt>
                <c:pt idx="119">
                  <c:v>758</c:v>
                </c:pt>
                <c:pt idx="120">
                  <c:v>758</c:v>
                </c:pt>
                <c:pt idx="121">
                  <c:v>753</c:v>
                </c:pt>
                <c:pt idx="122">
                  <c:v>782</c:v>
                </c:pt>
                <c:pt idx="123">
                  <c:v>776</c:v>
                </c:pt>
                <c:pt idx="124">
                  <c:v>771</c:v>
                </c:pt>
                <c:pt idx="125">
                  <c:v>787</c:v>
                </c:pt>
                <c:pt idx="126">
                  <c:v>769</c:v>
                </c:pt>
                <c:pt idx="127">
                  <c:v>755</c:v>
                </c:pt>
                <c:pt idx="128">
                  <c:v>728</c:v>
                </c:pt>
                <c:pt idx="129">
                  <c:v>732</c:v>
                </c:pt>
                <c:pt idx="130">
                  <c:v>754</c:v>
                </c:pt>
                <c:pt idx="131">
                  <c:v>767</c:v>
                </c:pt>
                <c:pt idx="132">
                  <c:v>775</c:v>
                </c:pt>
                <c:pt idx="133">
                  <c:v>777</c:v>
                </c:pt>
                <c:pt idx="134">
                  <c:v>773</c:v>
                </c:pt>
                <c:pt idx="135">
                  <c:v>770</c:v>
                </c:pt>
                <c:pt idx="136">
                  <c:v>748</c:v>
                </c:pt>
                <c:pt idx="137">
                  <c:v>757</c:v>
                </c:pt>
                <c:pt idx="138">
                  <c:v>762</c:v>
                </c:pt>
                <c:pt idx="139">
                  <c:v>754</c:v>
                </c:pt>
                <c:pt idx="140">
                  <c:v>761</c:v>
                </c:pt>
                <c:pt idx="141">
                  <c:v>768</c:v>
                </c:pt>
                <c:pt idx="142">
                  <c:v>762</c:v>
                </c:pt>
                <c:pt idx="143">
                  <c:v>761</c:v>
                </c:pt>
                <c:pt idx="144">
                  <c:v>760</c:v>
                </c:pt>
                <c:pt idx="145">
                  <c:v>756</c:v>
                </c:pt>
                <c:pt idx="146">
                  <c:v>764</c:v>
                </c:pt>
                <c:pt idx="147">
                  <c:v>774</c:v>
                </c:pt>
                <c:pt idx="148">
                  <c:v>759</c:v>
                </c:pt>
                <c:pt idx="149">
                  <c:v>753</c:v>
                </c:pt>
                <c:pt idx="150">
                  <c:v>769</c:v>
                </c:pt>
                <c:pt idx="151">
                  <c:v>769</c:v>
                </c:pt>
                <c:pt idx="152">
                  <c:v>758</c:v>
                </c:pt>
                <c:pt idx="153">
                  <c:v>760</c:v>
                </c:pt>
                <c:pt idx="154">
                  <c:v>765</c:v>
                </c:pt>
                <c:pt idx="155">
                  <c:v>763</c:v>
                </c:pt>
                <c:pt idx="156">
                  <c:v>751</c:v>
                </c:pt>
                <c:pt idx="157">
                  <c:v>762</c:v>
                </c:pt>
                <c:pt idx="158">
                  <c:v>751</c:v>
                </c:pt>
                <c:pt idx="159">
                  <c:v>741</c:v>
                </c:pt>
                <c:pt idx="160">
                  <c:v>752</c:v>
                </c:pt>
                <c:pt idx="161">
                  <c:v>760</c:v>
                </c:pt>
                <c:pt idx="162">
                  <c:v>792</c:v>
                </c:pt>
                <c:pt idx="163">
                  <c:v>795</c:v>
                </c:pt>
                <c:pt idx="164">
                  <c:v>784</c:v>
                </c:pt>
                <c:pt idx="165">
                  <c:v>792</c:v>
                </c:pt>
                <c:pt idx="166">
                  <c:v>767</c:v>
                </c:pt>
                <c:pt idx="167">
                  <c:v>751</c:v>
                </c:pt>
                <c:pt idx="168">
                  <c:v>731</c:v>
                </c:pt>
                <c:pt idx="169">
                  <c:v>717</c:v>
                </c:pt>
                <c:pt idx="170">
                  <c:v>748</c:v>
                </c:pt>
                <c:pt idx="171">
                  <c:v>767</c:v>
                </c:pt>
                <c:pt idx="172">
                  <c:v>774</c:v>
                </c:pt>
                <c:pt idx="173">
                  <c:v>791</c:v>
                </c:pt>
                <c:pt idx="174">
                  <c:v>788</c:v>
                </c:pt>
                <c:pt idx="175">
                  <c:v>766</c:v>
                </c:pt>
                <c:pt idx="176">
                  <c:v>729</c:v>
                </c:pt>
                <c:pt idx="177">
                  <c:v>737</c:v>
                </c:pt>
                <c:pt idx="178">
                  <c:v>759</c:v>
                </c:pt>
                <c:pt idx="179">
                  <c:v>774</c:v>
                </c:pt>
                <c:pt idx="180">
                  <c:v>782</c:v>
                </c:pt>
                <c:pt idx="181">
                  <c:v>772</c:v>
                </c:pt>
                <c:pt idx="182">
                  <c:v>775</c:v>
                </c:pt>
                <c:pt idx="183">
                  <c:v>759</c:v>
                </c:pt>
                <c:pt idx="184">
                  <c:v>740</c:v>
                </c:pt>
                <c:pt idx="185">
                  <c:v>751</c:v>
                </c:pt>
                <c:pt idx="186">
                  <c:v>756</c:v>
                </c:pt>
                <c:pt idx="187">
                  <c:v>755</c:v>
                </c:pt>
                <c:pt idx="188">
                  <c:v>754</c:v>
                </c:pt>
                <c:pt idx="189">
                  <c:v>763</c:v>
                </c:pt>
                <c:pt idx="190">
                  <c:v>764</c:v>
                </c:pt>
                <c:pt idx="191">
                  <c:v>766</c:v>
                </c:pt>
                <c:pt idx="192">
                  <c:v>767</c:v>
                </c:pt>
                <c:pt idx="193">
                  <c:v>763</c:v>
                </c:pt>
                <c:pt idx="194">
                  <c:v>765</c:v>
                </c:pt>
                <c:pt idx="195">
                  <c:v>772</c:v>
                </c:pt>
                <c:pt idx="196">
                  <c:v>775</c:v>
                </c:pt>
                <c:pt idx="197">
                  <c:v>776</c:v>
                </c:pt>
                <c:pt idx="198">
                  <c:v>766</c:v>
                </c:pt>
                <c:pt idx="199">
                  <c:v>761</c:v>
                </c:pt>
              </c:numCache>
            </c:numRef>
          </c:val>
          <c:smooth val="0"/>
        </c:ser>
        <c:ser>
          <c:idx val="2"/>
          <c:order val="2"/>
          <c:tx>
            <c:strRef>
              <c:f>hasVirus!$D$1</c:f>
              <c:strCache>
                <c:ptCount val="1"/>
                <c:pt idx="0">
                  <c:v>両ウイルス感染者</c:v>
                </c:pt>
              </c:strCache>
            </c:strRef>
          </c:tx>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hasVirus!$D$1002:$D$1201</c:f>
              <c:numCache>
                <c:formatCode>General</c:formatCode>
                <c:ptCount val="200"/>
                <c:pt idx="0">
                  <c:v>525</c:v>
                </c:pt>
                <c:pt idx="1">
                  <c:v>559</c:v>
                </c:pt>
                <c:pt idx="2">
                  <c:v>592</c:v>
                </c:pt>
                <c:pt idx="3">
                  <c:v>554</c:v>
                </c:pt>
                <c:pt idx="4">
                  <c:v>511</c:v>
                </c:pt>
                <c:pt idx="5">
                  <c:v>511</c:v>
                </c:pt>
                <c:pt idx="6">
                  <c:v>515</c:v>
                </c:pt>
                <c:pt idx="7">
                  <c:v>498</c:v>
                </c:pt>
                <c:pt idx="8">
                  <c:v>465</c:v>
                </c:pt>
                <c:pt idx="9">
                  <c:v>507</c:v>
                </c:pt>
                <c:pt idx="10">
                  <c:v>593</c:v>
                </c:pt>
                <c:pt idx="11">
                  <c:v>577</c:v>
                </c:pt>
                <c:pt idx="12">
                  <c:v>554</c:v>
                </c:pt>
                <c:pt idx="13">
                  <c:v>539</c:v>
                </c:pt>
                <c:pt idx="14">
                  <c:v>527</c:v>
                </c:pt>
                <c:pt idx="15">
                  <c:v>492</c:v>
                </c:pt>
                <c:pt idx="16">
                  <c:v>466</c:v>
                </c:pt>
                <c:pt idx="17">
                  <c:v>522</c:v>
                </c:pt>
                <c:pt idx="18">
                  <c:v>580</c:v>
                </c:pt>
                <c:pt idx="19">
                  <c:v>553</c:v>
                </c:pt>
                <c:pt idx="20">
                  <c:v>529</c:v>
                </c:pt>
                <c:pt idx="21">
                  <c:v>535</c:v>
                </c:pt>
                <c:pt idx="22">
                  <c:v>549</c:v>
                </c:pt>
                <c:pt idx="23">
                  <c:v>487</c:v>
                </c:pt>
                <c:pt idx="24">
                  <c:v>501</c:v>
                </c:pt>
                <c:pt idx="25">
                  <c:v>544</c:v>
                </c:pt>
                <c:pt idx="26">
                  <c:v>563</c:v>
                </c:pt>
                <c:pt idx="27">
                  <c:v>541</c:v>
                </c:pt>
                <c:pt idx="28">
                  <c:v>510</c:v>
                </c:pt>
                <c:pt idx="29">
                  <c:v>520</c:v>
                </c:pt>
                <c:pt idx="30">
                  <c:v>557</c:v>
                </c:pt>
                <c:pt idx="31">
                  <c:v>528</c:v>
                </c:pt>
                <c:pt idx="32">
                  <c:v>524</c:v>
                </c:pt>
                <c:pt idx="33">
                  <c:v>533</c:v>
                </c:pt>
                <c:pt idx="34">
                  <c:v>546</c:v>
                </c:pt>
                <c:pt idx="35">
                  <c:v>529</c:v>
                </c:pt>
                <c:pt idx="36">
                  <c:v>505</c:v>
                </c:pt>
                <c:pt idx="37">
                  <c:v>518</c:v>
                </c:pt>
                <c:pt idx="38">
                  <c:v>538</c:v>
                </c:pt>
                <c:pt idx="39">
                  <c:v>504</c:v>
                </c:pt>
                <c:pt idx="40">
                  <c:v>501</c:v>
                </c:pt>
                <c:pt idx="41">
                  <c:v>528</c:v>
                </c:pt>
                <c:pt idx="42">
                  <c:v>564</c:v>
                </c:pt>
                <c:pt idx="43">
                  <c:v>515</c:v>
                </c:pt>
                <c:pt idx="44">
                  <c:v>489</c:v>
                </c:pt>
                <c:pt idx="45">
                  <c:v>528</c:v>
                </c:pt>
                <c:pt idx="46">
                  <c:v>551</c:v>
                </c:pt>
                <c:pt idx="47">
                  <c:v>519</c:v>
                </c:pt>
                <c:pt idx="48">
                  <c:v>491</c:v>
                </c:pt>
                <c:pt idx="49">
                  <c:v>514</c:v>
                </c:pt>
                <c:pt idx="50">
                  <c:v>543</c:v>
                </c:pt>
                <c:pt idx="51">
                  <c:v>531</c:v>
                </c:pt>
                <c:pt idx="52">
                  <c:v>529</c:v>
                </c:pt>
                <c:pt idx="53">
                  <c:v>545</c:v>
                </c:pt>
                <c:pt idx="54">
                  <c:v>547</c:v>
                </c:pt>
                <c:pt idx="55">
                  <c:v>522</c:v>
                </c:pt>
                <c:pt idx="56">
                  <c:v>502</c:v>
                </c:pt>
                <c:pt idx="57">
                  <c:v>537</c:v>
                </c:pt>
                <c:pt idx="58">
                  <c:v>533</c:v>
                </c:pt>
                <c:pt idx="59">
                  <c:v>517</c:v>
                </c:pt>
                <c:pt idx="60">
                  <c:v>531</c:v>
                </c:pt>
                <c:pt idx="61">
                  <c:v>518</c:v>
                </c:pt>
                <c:pt idx="62">
                  <c:v>533</c:v>
                </c:pt>
                <c:pt idx="63">
                  <c:v>523</c:v>
                </c:pt>
                <c:pt idx="64">
                  <c:v>497</c:v>
                </c:pt>
                <c:pt idx="65">
                  <c:v>530</c:v>
                </c:pt>
                <c:pt idx="66">
                  <c:v>562</c:v>
                </c:pt>
                <c:pt idx="67">
                  <c:v>555</c:v>
                </c:pt>
                <c:pt idx="68">
                  <c:v>508</c:v>
                </c:pt>
                <c:pt idx="69">
                  <c:v>513</c:v>
                </c:pt>
                <c:pt idx="70">
                  <c:v>525</c:v>
                </c:pt>
                <c:pt idx="71">
                  <c:v>502</c:v>
                </c:pt>
                <c:pt idx="72">
                  <c:v>528</c:v>
                </c:pt>
                <c:pt idx="73">
                  <c:v>542</c:v>
                </c:pt>
                <c:pt idx="74">
                  <c:v>558</c:v>
                </c:pt>
                <c:pt idx="75">
                  <c:v>527</c:v>
                </c:pt>
                <c:pt idx="76">
                  <c:v>504</c:v>
                </c:pt>
                <c:pt idx="77">
                  <c:v>515</c:v>
                </c:pt>
                <c:pt idx="78">
                  <c:v>517</c:v>
                </c:pt>
                <c:pt idx="79">
                  <c:v>486</c:v>
                </c:pt>
                <c:pt idx="80">
                  <c:v>518</c:v>
                </c:pt>
                <c:pt idx="81">
                  <c:v>561</c:v>
                </c:pt>
                <c:pt idx="82">
                  <c:v>587</c:v>
                </c:pt>
                <c:pt idx="83">
                  <c:v>537</c:v>
                </c:pt>
                <c:pt idx="84">
                  <c:v>510</c:v>
                </c:pt>
                <c:pt idx="85">
                  <c:v>497</c:v>
                </c:pt>
                <c:pt idx="86">
                  <c:v>498</c:v>
                </c:pt>
                <c:pt idx="87">
                  <c:v>516</c:v>
                </c:pt>
                <c:pt idx="88">
                  <c:v>522</c:v>
                </c:pt>
                <c:pt idx="89">
                  <c:v>550</c:v>
                </c:pt>
                <c:pt idx="90">
                  <c:v>574</c:v>
                </c:pt>
                <c:pt idx="91">
                  <c:v>551</c:v>
                </c:pt>
                <c:pt idx="92">
                  <c:v>555</c:v>
                </c:pt>
                <c:pt idx="93">
                  <c:v>529</c:v>
                </c:pt>
                <c:pt idx="94">
                  <c:v>515</c:v>
                </c:pt>
                <c:pt idx="95">
                  <c:v>506</c:v>
                </c:pt>
                <c:pt idx="96">
                  <c:v>491</c:v>
                </c:pt>
                <c:pt idx="97">
                  <c:v>518</c:v>
                </c:pt>
                <c:pt idx="98">
                  <c:v>549</c:v>
                </c:pt>
                <c:pt idx="99">
                  <c:v>545</c:v>
                </c:pt>
                <c:pt idx="100">
                  <c:v>539</c:v>
                </c:pt>
                <c:pt idx="101">
                  <c:v>546</c:v>
                </c:pt>
                <c:pt idx="102">
                  <c:v>573</c:v>
                </c:pt>
                <c:pt idx="103">
                  <c:v>531</c:v>
                </c:pt>
                <c:pt idx="104">
                  <c:v>482</c:v>
                </c:pt>
                <c:pt idx="105">
                  <c:v>527</c:v>
                </c:pt>
                <c:pt idx="106">
                  <c:v>549</c:v>
                </c:pt>
                <c:pt idx="107">
                  <c:v>535</c:v>
                </c:pt>
                <c:pt idx="108">
                  <c:v>549</c:v>
                </c:pt>
                <c:pt idx="109">
                  <c:v>541</c:v>
                </c:pt>
                <c:pt idx="110">
                  <c:v>562</c:v>
                </c:pt>
                <c:pt idx="111">
                  <c:v>538</c:v>
                </c:pt>
                <c:pt idx="112">
                  <c:v>520</c:v>
                </c:pt>
                <c:pt idx="113">
                  <c:v>535</c:v>
                </c:pt>
                <c:pt idx="114">
                  <c:v>558</c:v>
                </c:pt>
                <c:pt idx="115">
                  <c:v>531</c:v>
                </c:pt>
                <c:pt idx="116">
                  <c:v>518</c:v>
                </c:pt>
                <c:pt idx="117">
                  <c:v>556</c:v>
                </c:pt>
                <c:pt idx="118">
                  <c:v>532</c:v>
                </c:pt>
                <c:pt idx="119">
                  <c:v>530</c:v>
                </c:pt>
                <c:pt idx="120">
                  <c:v>536</c:v>
                </c:pt>
                <c:pt idx="121">
                  <c:v>529</c:v>
                </c:pt>
                <c:pt idx="122">
                  <c:v>564</c:v>
                </c:pt>
                <c:pt idx="123">
                  <c:v>541</c:v>
                </c:pt>
                <c:pt idx="124">
                  <c:v>512</c:v>
                </c:pt>
                <c:pt idx="125">
                  <c:v>526</c:v>
                </c:pt>
                <c:pt idx="126">
                  <c:v>521</c:v>
                </c:pt>
                <c:pt idx="127">
                  <c:v>500</c:v>
                </c:pt>
                <c:pt idx="128">
                  <c:v>487</c:v>
                </c:pt>
                <c:pt idx="129">
                  <c:v>522</c:v>
                </c:pt>
                <c:pt idx="130">
                  <c:v>556</c:v>
                </c:pt>
                <c:pt idx="131">
                  <c:v>539</c:v>
                </c:pt>
                <c:pt idx="132">
                  <c:v>528</c:v>
                </c:pt>
                <c:pt idx="133">
                  <c:v>521</c:v>
                </c:pt>
                <c:pt idx="134">
                  <c:v>511</c:v>
                </c:pt>
                <c:pt idx="135">
                  <c:v>525</c:v>
                </c:pt>
                <c:pt idx="136">
                  <c:v>503</c:v>
                </c:pt>
                <c:pt idx="137">
                  <c:v>537</c:v>
                </c:pt>
                <c:pt idx="138">
                  <c:v>550</c:v>
                </c:pt>
                <c:pt idx="139">
                  <c:v>523</c:v>
                </c:pt>
                <c:pt idx="140">
                  <c:v>521</c:v>
                </c:pt>
                <c:pt idx="141">
                  <c:v>515</c:v>
                </c:pt>
                <c:pt idx="142">
                  <c:v>517</c:v>
                </c:pt>
                <c:pt idx="143">
                  <c:v>520</c:v>
                </c:pt>
                <c:pt idx="144">
                  <c:v>529</c:v>
                </c:pt>
                <c:pt idx="145">
                  <c:v>542</c:v>
                </c:pt>
                <c:pt idx="146">
                  <c:v>555</c:v>
                </c:pt>
                <c:pt idx="147">
                  <c:v>548</c:v>
                </c:pt>
                <c:pt idx="148">
                  <c:v>513</c:v>
                </c:pt>
                <c:pt idx="149">
                  <c:v>497</c:v>
                </c:pt>
                <c:pt idx="150">
                  <c:v>514</c:v>
                </c:pt>
                <c:pt idx="151">
                  <c:v>524</c:v>
                </c:pt>
                <c:pt idx="152">
                  <c:v>532</c:v>
                </c:pt>
                <c:pt idx="153">
                  <c:v>533</c:v>
                </c:pt>
                <c:pt idx="154">
                  <c:v>540</c:v>
                </c:pt>
                <c:pt idx="155">
                  <c:v>541</c:v>
                </c:pt>
                <c:pt idx="156">
                  <c:v>514</c:v>
                </c:pt>
                <c:pt idx="157">
                  <c:v>526</c:v>
                </c:pt>
                <c:pt idx="158">
                  <c:v>517</c:v>
                </c:pt>
                <c:pt idx="159">
                  <c:v>504</c:v>
                </c:pt>
                <c:pt idx="160">
                  <c:v>515</c:v>
                </c:pt>
                <c:pt idx="161">
                  <c:v>529</c:v>
                </c:pt>
                <c:pt idx="162">
                  <c:v>575</c:v>
                </c:pt>
                <c:pt idx="163">
                  <c:v>561</c:v>
                </c:pt>
                <c:pt idx="164">
                  <c:v>533</c:v>
                </c:pt>
                <c:pt idx="165">
                  <c:v>543</c:v>
                </c:pt>
                <c:pt idx="166">
                  <c:v>524</c:v>
                </c:pt>
                <c:pt idx="167">
                  <c:v>525</c:v>
                </c:pt>
                <c:pt idx="168">
                  <c:v>516</c:v>
                </c:pt>
                <c:pt idx="169">
                  <c:v>492</c:v>
                </c:pt>
                <c:pt idx="170">
                  <c:v>538</c:v>
                </c:pt>
                <c:pt idx="171">
                  <c:v>568</c:v>
                </c:pt>
                <c:pt idx="172">
                  <c:v>550</c:v>
                </c:pt>
                <c:pt idx="173">
                  <c:v>549</c:v>
                </c:pt>
                <c:pt idx="174">
                  <c:v>543</c:v>
                </c:pt>
                <c:pt idx="175">
                  <c:v>515</c:v>
                </c:pt>
                <c:pt idx="176">
                  <c:v>472</c:v>
                </c:pt>
                <c:pt idx="177">
                  <c:v>512</c:v>
                </c:pt>
                <c:pt idx="178">
                  <c:v>546</c:v>
                </c:pt>
                <c:pt idx="179">
                  <c:v>547</c:v>
                </c:pt>
                <c:pt idx="180">
                  <c:v>551</c:v>
                </c:pt>
                <c:pt idx="181">
                  <c:v>536</c:v>
                </c:pt>
                <c:pt idx="182">
                  <c:v>537</c:v>
                </c:pt>
                <c:pt idx="183">
                  <c:v>524</c:v>
                </c:pt>
                <c:pt idx="184">
                  <c:v>491</c:v>
                </c:pt>
                <c:pt idx="185">
                  <c:v>518</c:v>
                </c:pt>
                <c:pt idx="186">
                  <c:v>544</c:v>
                </c:pt>
                <c:pt idx="187">
                  <c:v>533</c:v>
                </c:pt>
                <c:pt idx="188">
                  <c:v>534</c:v>
                </c:pt>
                <c:pt idx="189">
                  <c:v>536</c:v>
                </c:pt>
                <c:pt idx="190">
                  <c:v>529</c:v>
                </c:pt>
                <c:pt idx="191">
                  <c:v>539</c:v>
                </c:pt>
                <c:pt idx="192">
                  <c:v>534</c:v>
                </c:pt>
                <c:pt idx="193">
                  <c:v>525</c:v>
                </c:pt>
                <c:pt idx="194">
                  <c:v>519</c:v>
                </c:pt>
                <c:pt idx="195">
                  <c:v>531</c:v>
                </c:pt>
                <c:pt idx="196">
                  <c:v>516</c:v>
                </c:pt>
                <c:pt idx="197">
                  <c:v>514</c:v>
                </c:pt>
                <c:pt idx="198">
                  <c:v>517</c:v>
                </c:pt>
                <c:pt idx="199">
                  <c:v>539</c:v>
                </c:pt>
              </c:numCache>
            </c:numRef>
          </c:val>
          <c:smooth val="0"/>
        </c:ser>
        <c:dLbls>
          <c:showLegendKey val="0"/>
          <c:showVal val="0"/>
          <c:showCatName val="0"/>
          <c:showSerName val="0"/>
          <c:showPercent val="0"/>
          <c:showBubbleSize val="0"/>
        </c:dLbls>
        <c:marker val="1"/>
        <c:smooth val="0"/>
        <c:axId val="135172096"/>
        <c:axId val="135175168"/>
      </c:lineChart>
      <c:catAx>
        <c:axId val="135172096"/>
        <c:scaling>
          <c:orientation val="minMax"/>
        </c:scaling>
        <c:delete val="0"/>
        <c:axPos val="b"/>
        <c:title>
          <c:tx>
            <c:rich>
              <a:bodyPr/>
              <a:lstStyle/>
              <a:p>
                <a:pPr>
                  <a:defRPr sz="2000"/>
                </a:pPr>
                <a:r>
                  <a:rPr lang="ja-JP" altLang="ja-JP" sz="2000" b="1" i="0" baseline="0" dirty="0" smtClean="0">
                    <a:effectLst/>
                  </a:rPr>
                  <a:t>経過日数</a:t>
                </a:r>
                <a:endParaRPr lang="ja-JP" altLang="ja-JP" sz="2000" dirty="0">
                  <a:effectLst/>
                </a:endParaRPr>
              </a:p>
            </c:rich>
          </c:tx>
          <c:layout/>
          <c:overlay val="0"/>
        </c:title>
        <c:numFmt formatCode="General" sourceLinked="1"/>
        <c:majorTickMark val="out"/>
        <c:minorTickMark val="none"/>
        <c:tickLblPos val="nextTo"/>
        <c:txPr>
          <a:bodyPr/>
          <a:lstStyle/>
          <a:p>
            <a:pPr>
              <a:defRPr sz="1600"/>
            </a:pPr>
            <a:endParaRPr lang="ja-JP"/>
          </a:p>
        </c:txPr>
        <c:crossAx val="135175168"/>
        <c:crosses val="autoZero"/>
        <c:auto val="1"/>
        <c:lblAlgn val="ctr"/>
        <c:lblOffset val="100"/>
        <c:tickLblSkip val="20"/>
        <c:tickMarkSkip val="10"/>
        <c:noMultiLvlLbl val="0"/>
      </c:catAx>
      <c:valAx>
        <c:axId val="135175168"/>
        <c:scaling>
          <c:orientation val="minMax"/>
          <c:max val="1000"/>
        </c:scaling>
        <c:delete val="0"/>
        <c:axPos val="l"/>
        <c:majorGridlines/>
        <c:title>
          <c:tx>
            <c:rich>
              <a:bodyPr rot="-5400000" vert="horz"/>
              <a:lstStyle/>
              <a:p>
                <a:pPr>
                  <a:defRPr sz="2000"/>
                </a:pPr>
                <a:r>
                  <a:rPr lang="en-US" altLang="ja-JP" sz="2000" dirty="0" smtClean="0">
                    <a:effectLst/>
                    <a:latin typeface="+mn-ea"/>
                    <a:ea typeface="+mn-ea"/>
                  </a:rPr>
                  <a:t>Agent</a:t>
                </a:r>
                <a:r>
                  <a:rPr lang="ja-JP" altLang="en-US" sz="2000" dirty="0" smtClean="0">
                    <a:effectLst/>
                    <a:latin typeface="+mn-ea"/>
                    <a:ea typeface="+mn-ea"/>
                  </a:rPr>
                  <a:t>数</a:t>
                </a:r>
                <a:endParaRPr lang="ja-JP" altLang="ja-JP" sz="2000"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517209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hasVirus!$B$2002:$B$2201</c:f>
              <c:numCache>
                <c:formatCode>General</c:formatCode>
                <c:ptCount val="200"/>
                <c:pt idx="0">
                  <c:v>724</c:v>
                </c:pt>
                <c:pt idx="1">
                  <c:v>713</c:v>
                </c:pt>
                <c:pt idx="2">
                  <c:v>751</c:v>
                </c:pt>
                <c:pt idx="3">
                  <c:v>755</c:v>
                </c:pt>
                <c:pt idx="4">
                  <c:v>770</c:v>
                </c:pt>
                <c:pt idx="5">
                  <c:v>766</c:v>
                </c:pt>
                <c:pt idx="6">
                  <c:v>757</c:v>
                </c:pt>
                <c:pt idx="7">
                  <c:v>749</c:v>
                </c:pt>
                <c:pt idx="8">
                  <c:v>719</c:v>
                </c:pt>
                <c:pt idx="9">
                  <c:v>739</c:v>
                </c:pt>
                <c:pt idx="10">
                  <c:v>759</c:v>
                </c:pt>
                <c:pt idx="11">
                  <c:v>771</c:v>
                </c:pt>
                <c:pt idx="12">
                  <c:v>769</c:v>
                </c:pt>
                <c:pt idx="13">
                  <c:v>758</c:v>
                </c:pt>
                <c:pt idx="14">
                  <c:v>750</c:v>
                </c:pt>
                <c:pt idx="15">
                  <c:v>752</c:v>
                </c:pt>
                <c:pt idx="16">
                  <c:v>721</c:v>
                </c:pt>
                <c:pt idx="17">
                  <c:v>727</c:v>
                </c:pt>
                <c:pt idx="18">
                  <c:v>768</c:v>
                </c:pt>
                <c:pt idx="19">
                  <c:v>781</c:v>
                </c:pt>
                <c:pt idx="20">
                  <c:v>779</c:v>
                </c:pt>
                <c:pt idx="21">
                  <c:v>758</c:v>
                </c:pt>
                <c:pt idx="22">
                  <c:v>754</c:v>
                </c:pt>
                <c:pt idx="23">
                  <c:v>740</c:v>
                </c:pt>
                <c:pt idx="24">
                  <c:v>711</c:v>
                </c:pt>
                <c:pt idx="25">
                  <c:v>733</c:v>
                </c:pt>
                <c:pt idx="26">
                  <c:v>771</c:v>
                </c:pt>
                <c:pt idx="27">
                  <c:v>762</c:v>
                </c:pt>
                <c:pt idx="28">
                  <c:v>765</c:v>
                </c:pt>
                <c:pt idx="29">
                  <c:v>765</c:v>
                </c:pt>
                <c:pt idx="30">
                  <c:v>762</c:v>
                </c:pt>
                <c:pt idx="31">
                  <c:v>755</c:v>
                </c:pt>
                <c:pt idx="32">
                  <c:v>718</c:v>
                </c:pt>
                <c:pt idx="33">
                  <c:v>729</c:v>
                </c:pt>
                <c:pt idx="34">
                  <c:v>762</c:v>
                </c:pt>
                <c:pt idx="35">
                  <c:v>776</c:v>
                </c:pt>
                <c:pt idx="36">
                  <c:v>772</c:v>
                </c:pt>
                <c:pt idx="37">
                  <c:v>777</c:v>
                </c:pt>
                <c:pt idx="38">
                  <c:v>774</c:v>
                </c:pt>
                <c:pt idx="39">
                  <c:v>757</c:v>
                </c:pt>
                <c:pt idx="40">
                  <c:v>714</c:v>
                </c:pt>
                <c:pt idx="41">
                  <c:v>724</c:v>
                </c:pt>
                <c:pt idx="42">
                  <c:v>764</c:v>
                </c:pt>
                <c:pt idx="43">
                  <c:v>757</c:v>
                </c:pt>
                <c:pt idx="44">
                  <c:v>771</c:v>
                </c:pt>
                <c:pt idx="45">
                  <c:v>772</c:v>
                </c:pt>
                <c:pt idx="46">
                  <c:v>775</c:v>
                </c:pt>
                <c:pt idx="47">
                  <c:v>776</c:v>
                </c:pt>
                <c:pt idx="48">
                  <c:v>726</c:v>
                </c:pt>
                <c:pt idx="49">
                  <c:v>719</c:v>
                </c:pt>
                <c:pt idx="50">
                  <c:v>754</c:v>
                </c:pt>
                <c:pt idx="51">
                  <c:v>760</c:v>
                </c:pt>
                <c:pt idx="52">
                  <c:v>773</c:v>
                </c:pt>
                <c:pt idx="53">
                  <c:v>774</c:v>
                </c:pt>
                <c:pt idx="54">
                  <c:v>774</c:v>
                </c:pt>
                <c:pt idx="55">
                  <c:v>775</c:v>
                </c:pt>
                <c:pt idx="56">
                  <c:v>724</c:v>
                </c:pt>
                <c:pt idx="57">
                  <c:v>724</c:v>
                </c:pt>
                <c:pt idx="58">
                  <c:v>752</c:v>
                </c:pt>
                <c:pt idx="59">
                  <c:v>759</c:v>
                </c:pt>
                <c:pt idx="60">
                  <c:v>762</c:v>
                </c:pt>
                <c:pt idx="61">
                  <c:v>770</c:v>
                </c:pt>
                <c:pt idx="62">
                  <c:v>770</c:v>
                </c:pt>
                <c:pt idx="63">
                  <c:v>751</c:v>
                </c:pt>
                <c:pt idx="64">
                  <c:v>715</c:v>
                </c:pt>
                <c:pt idx="65">
                  <c:v>734</c:v>
                </c:pt>
                <c:pt idx="66">
                  <c:v>758</c:v>
                </c:pt>
                <c:pt idx="67">
                  <c:v>788</c:v>
                </c:pt>
                <c:pt idx="68">
                  <c:v>782</c:v>
                </c:pt>
                <c:pt idx="69">
                  <c:v>783</c:v>
                </c:pt>
                <c:pt idx="70">
                  <c:v>774</c:v>
                </c:pt>
                <c:pt idx="71">
                  <c:v>768</c:v>
                </c:pt>
                <c:pt idx="72">
                  <c:v>724</c:v>
                </c:pt>
                <c:pt idx="73">
                  <c:v>713</c:v>
                </c:pt>
                <c:pt idx="74">
                  <c:v>740</c:v>
                </c:pt>
                <c:pt idx="75">
                  <c:v>761</c:v>
                </c:pt>
                <c:pt idx="76">
                  <c:v>756</c:v>
                </c:pt>
                <c:pt idx="77">
                  <c:v>763</c:v>
                </c:pt>
                <c:pt idx="78">
                  <c:v>767</c:v>
                </c:pt>
                <c:pt idx="79">
                  <c:v>773</c:v>
                </c:pt>
                <c:pt idx="80">
                  <c:v>735</c:v>
                </c:pt>
                <c:pt idx="81">
                  <c:v>736</c:v>
                </c:pt>
                <c:pt idx="82">
                  <c:v>776</c:v>
                </c:pt>
                <c:pt idx="83">
                  <c:v>781</c:v>
                </c:pt>
                <c:pt idx="84">
                  <c:v>770</c:v>
                </c:pt>
                <c:pt idx="85">
                  <c:v>758</c:v>
                </c:pt>
                <c:pt idx="86">
                  <c:v>745</c:v>
                </c:pt>
                <c:pt idx="87">
                  <c:v>731</c:v>
                </c:pt>
                <c:pt idx="88">
                  <c:v>717</c:v>
                </c:pt>
                <c:pt idx="89">
                  <c:v>744</c:v>
                </c:pt>
                <c:pt idx="90">
                  <c:v>764</c:v>
                </c:pt>
                <c:pt idx="91">
                  <c:v>767</c:v>
                </c:pt>
                <c:pt idx="92">
                  <c:v>771</c:v>
                </c:pt>
                <c:pt idx="93">
                  <c:v>756</c:v>
                </c:pt>
                <c:pt idx="94">
                  <c:v>754</c:v>
                </c:pt>
                <c:pt idx="95">
                  <c:v>773</c:v>
                </c:pt>
                <c:pt idx="96">
                  <c:v>743</c:v>
                </c:pt>
                <c:pt idx="97">
                  <c:v>716</c:v>
                </c:pt>
                <c:pt idx="98">
                  <c:v>748</c:v>
                </c:pt>
                <c:pt idx="99">
                  <c:v>770</c:v>
                </c:pt>
                <c:pt idx="100">
                  <c:v>775</c:v>
                </c:pt>
                <c:pt idx="101">
                  <c:v>772</c:v>
                </c:pt>
                <c:pt idx="102">
                  <c:v>779</c:v>
                </c:pt>
                <c:pt idx="103">
                  <c:v>764</c:v>
                </c:pt>
                <c:pt idx="104">
                  <c:v>727</c:v>
                </c:pt>
                <c:pt idx="105">
                  <c:v>718</c:v>
                </c:pt>
                <c:pt idx="106">
                  <c:v>755</c:v>
                </c:pt>
                <c:pt idx="107">
                  <c:v>775</c:v>
                </c:pt>
                <c:pt idx="108">
                  <c:v>761</c:v>
                </c:pt>
                <c:pt idx="109">
                  <c:v>780</c:v>
                </c:pt>
                <c:pt idx="110">
                  <c:v>784</c:v>
                </c:pt>
                <c:pt idx="111">
                  <c:v>764</c:v>
                </c:pt>
                <c:pt idx="112">
                  <c:v>725</c:v>
                </c:pt>
                <c:pt idx="113">
                  <c:v>702</c:v>
                </c:pt>
                <c:pt idx="114">
                  <c:v>748</c:v>
                </c:pt>
                <c:pt idx="115">
                  <c:v>767</c:v>
                </c:pt>
                <c:pt idx="116">
                  <c:v>776</c:v>
                </c:pt>
                <c:pt idx="117">
                  <c:v>777</c:v>
                </c:pt>
                <c:pt idx="118">
                  <c:v>787</c:v>
                </c:pt>
                <c:pt idx="119">
                  <c:v>786</c:v>
                </c:pt>
                <c:pt idx="120">
                  <c:v>736</c:v>
                </c:pt>
                <c:pt idx="121">
                  <c:v>715</c:v>
                </c:pt>
                <c:pt idx="122">
                  <c:v>750</c:v>
                </c:pt>
                <c:pt idx="123">
                  <c:v>751</c:v>
                </c:pt>
                <c:pt idx="124">
                  <c:v>762</c:v>
                </c:pt>
                <c:pt idx="125">
                  <c:v>788</c:v>
                </c:pt>
                <c:pt idx="126">
                  <c:v>778</c:v>
                </c:pt>
                <c:pt idx="127">
                  <c:v>771</c:v>
                </c:pt>
                <c:pt idx="128">
                  <c:v>727</c:v>
                </c:pt>
                <c:pt idx="129">
                  <c:v>720</c:v>
                </c:pt>
                <c:pt idx="130">
                  <c:v>750</c:v>
                </c:pt>
                <c:pt idx="131">
                  <c:v>774</c:v>
                </c:pt>
                <c:pt idx="132">
                  <c:v>767</c:v>
                </c:pt>
                <c:pt idx="133">
                  <c:v>745</c:v>
                </c:pt>
                <c:pt idx="134">
                  <c:v>752</c:v>
                </c:pt>
                <c:pt idx="135">
                  <c:v>765</c:v>
                </c:pt>
                <c:pt idx="136">
                  <c:v>731</c:v>
                </c:pt>
                <c:pt idx="137">
                  <c:v>738</c:v>
                </c:pt>
                <c:pt idx="138">
                  <c:v>764</c:v>
                </c:pt>
                <c:pt idx="139">
                  <c:v>766</c:v>
                </c:pt>
                <c:pt idx="140">
                  <c:v>766</c:v>
                </c:pt>
                <c:pt idx="141">
                  <c:v>767</c:v>
                </c:pt>
                <c:pt idx="142">
                  <c:v>767</c:v>
                </c:pt>
                <c:pt idx="143">
                  <c:v>775</c:v>
                </c:pt>
                <c:pt idx="144">
                  <c:v>734</c:v>
                </c:pt>
                <c:pt idx="145">
                  <c:v>723</c:v>
                </c:pt>
                <c:pt idx="146">
                  <c:v>739</c:v>
                </c:pt>
                <c:pt idx="147">
                  <c:v>760</c:v>
                </c:pt>
                <c:pt idx="148">
                  <c:v>750</c:v>
                </c:pt>
                <c:pt idx="149">
                  <c:v>769</c:v>
                </c:pt>
                <c:pt idx="150">
                  <c:v>757</c:v>
                </c:pt>
                <c:pt idx="151">
                  <c:v>760</c:v>
                </c:pt>
                <c:pt idx="152">
                  <c:v>742</c:v>
                </c:pt>
                <c:pt idx="153">
                  <c:v>718</c:v>
                </c:pt>
                <c:pt idx="154">
                  <c:v>743</c:v>
                </c:pt>
                <c:pt idx="155">
                  <c:v>769</c:v>
                </c:pt>
                <c:pt idx="156">
                  <c:v>756</c:v>
                </c:pt>
                <c:pt idx="157">
                  <c:v>758</c:v>
                </c:pt>
                <c:pt idx="158">
                  <c:v>757</c:v>
                </c:pt>
                <c:pt idx="159">
                  <c:v>768</c:v>
                </c:pt>
                <c:pt idx="160">
                  <c:v>736</c:v>
                </c:pt>
                <c:pt idx="161">
                  <c:v>724</c:v>
                </c:pt>
                <c:pt idx="162">
                  <c:v>760</c:v>
                </c:pt>
                <c:pt idx="163">
                  <c:v>754</c:v>
                </c:pt>
                <c:pt idx="164">
                  <c:v>771</c:v>
                </c:pt>
                <c:pt idx="165">
                  <c:v>780</c:v>
                </c:pt>
                <c:pt idx="166">
                  <c:v>787</c:v>
                </c:pt>
                <c:pt idx="167">
                  <c:v>775</c:v>
                </c:pt>
                <c:pt idx="168">
                  <c:v>738</c:v>
                </c:pt>
                <c:pt idx="169">
                  <c:v>723</c:v>
                </c:pt>
                <c:pt idx="170">
                  <c:v>749</c:v>
                </c:pt>
                <c:pt idx="171">
                  <c:v>759</c:v>
                </c:pt>
                <c:pt idx="172">
                  <c:v>763</c:v>
                </c:pt>
                <c:pt idx="173">
                  <c:v>770</c:v>
                </c:pt>
                <c:pt idx="174">
                  <c:v>760</c:v>
                </c:pt>
                <c:pt idx="175">
                  <c:v>764</c:v>
                </c:pt>
                <c:pt idx="176">
                  <c:v>730</c:v>
                </c:pt>
                <c:pt idx="177">
                  <c:v>720</c:v>
                </c:pt>
                <c:pt idx="178">
                  <c:v>758</c:v>
                </c:pt>
                <c:pt idx="179">
                  <c:v>788</c:v>
                </c:pt>
                <c:pt idx="180">
                  <c:v>790</c:v>
                </c:pt>
                <c:pt idx="181">
                  <c:v>768</c:v>
                </c:pt>
                <c:pt idx="182">
                  <c:v>765</c:v>
                </c:pt>
                <c:pt idx="183">
                  <c:v>740</c:v>
                </c:pt>
                <c:pt idx="184">
                  <c:v>712</c:v>
                </c:pt>
                <c:pt idx="185">
                  <c:v>718</c:v>
                </c:pt>
                <c:pt idx="186">
                  <c:v>742</c:v>
                </c:pt>
                <c:pt idx="187">
                  <c:v>763</c:v>
                </c:pt>
                <c:pt idx="188">
                  <c:v>768</c:v>
                </c:pt>
                <c:pt idx="189">
                  <c:v>776</c:v>
                </c:pt>
                <c:pt idx="190">
                  <c:v>780</c:v>
                </c:pt>
                <c:pt idx="191">
                  <c:v>782</c:v>
                </c:pt>
                <c:pt idx="192">
                  <c:v>732</c:v>
                </c:pt>
                <c:pt idx="193">
                  <c:v>709</c:v>
                </c:pt>
                <c:pt idx="194">
                  <c:v>739</c:v>
                </c:pt>
                <c:pt idx="195">
                  <c:v>767</c:v>
                </c:pt>
                <c:pt idx="196">
                  <c:v>761</c:v>
                </c:pt>
                <c:pt idx="197">
                  <c:v>776</c:v>
                </c:pt>
                <c:pt idx="198">
                  <c:v>784</c:v>
                </c:pt>
                <c:pt idx="199">
                  <c:v>783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hasVirus!$C$2002:$C$2201</c:f>
              <c:numCache>
                <c:formatCode>General</c:formatCode>
                <c:ptCount val="200"/>
                <c:pt idx="0">
                  <c:v>775</c:v>
                </c:pt>
                <c:pt idx="1">
                  <c:v>791</c:v>
                </c:pt>
                <c:pt idx="2">
                  <c:v>789</c:v>
                </c:pt>
                <c:pt idx="3">
                  <c:v>771</c:v>
                </c:pt>
                <c:pt idx="4">
                  <c:v>720</c:v>
                </c:pt>
                <c:pt idx="5">
                  <c:v>718</c:v>
                </c:pt>
                <c:pt idx="6">
                  <c:v>725</c:v>
                </c:pt>
                <c:pt idx="7">
                  <c:v>745</c:v>
                </c:pt>
                <c:pt idx="8">
                  <c:v>756</c:v>
                </c:pt>
                <c:pt idx="9">
                  <c:v>762</c:v>
                </c:pt>
                <c:pt idx="10">
                  <c:v>778</c:v>
                </c:pt>
                <c:pt idx="11">
                  <c:v>784</c:v>
                </c:pt>
                <c:pt idx="12">
                  <c:v>748</c:v>
                </c:pt>
                <c:pt idx="13">
                  <c:v>734</c:v>
                </c:pt>
                <c:pt idx="14">
                  <c:v>762</c:v>
                </c:pt>
                <c:pt idx="15">
                  <c:v>758</c:v>
                </c:pt>
                <c:pt idx="16">
                  <c:v>751</c:v>
                </c:pt>
                <c:pt idx="17">
                  <c:v>764</c:v>
                </c:pt>
                <c:pt idx="18">
                  <c:v>760</c:v>
                </c:pt>
                <c:pt idx="19">
                  <c:v>758</c:v>
                </c:pt>
                <c:pt idx="20">
                  <c:v>735</c:v>
                </c:pt>
                <c:pt idx="21">
                  <c:v>725</c:v>
                </c:pt>
                <c:pt idx="22">
                  <c:v>743</c:v>
                </c:pt>
                <c:pt idx="23">
                  <c:v>758</c:v>
                </c:pt>
                <c:pt idx="24">
                  <c:v>773</c:v>
                </c:pt>
                <c:pt idx="25">
                  <c:v>773</c:v>
                </c:pt>
                <c:pt idx="26">
                  <c:v>781</c:v>
                </c:pt>
                <c:pt idx="27">
                  <c:v>777</c:v>
                </c:pt>
                <c:pt idx="28">
                  <c:v>730</c:v>
                </c:pt>
                <c:pt idx="29">
                  <c:v>720</c:v>
                </c:pt>
                <c:pt idx="30">
                  <c:v>743</c:v>
                </c:pt>
                <c:pt idx="31">
                  <c:v>746</c:v>
                </c:pt>
                <c:pt idx="32">
                  <c:v>763</c:v>
                </c:pt>
                <c:pt idx="33">
                  <c:v>777</c:v>
                </c:pt>
                <c:pt idx="34">
                  <c:v>780</c:v>
                </c:pt>
                <c:pt idx="35">
                  <c:v>781</c:v>
                </c:pt>
                <c:pt idx="36">
                  <c:v>730</c:v>
                </c:pt>
                <c:pt idx="37">
                  <c:v>730</c:v>
                </c:pt>
                <c:pt idx="38">
                  <c:v>749</c:v>
                </c:pt>
                <c:pt idx="39">
                  <c:v>756</c:v>
                </c:pt>
                <c:pt idx="40">
                  <c:v>768</c:v>
                </c:pt>
                <c:pt idx="41">
                  <c:v>765</c:v>
                </c:pt>
                <c:pt idx="42">
                  <c:v>780</c:v>
                </c:pt>
                <c:pt idx="43">
                  <c:v>780</c:v>
                </c:pt>
                <c:pt idx="44">
                  <c:v>743</c:v>
                </c:pt>
                <c:pt idx="45">
                  <c:v>710</c:v>
                </c:pt>
                <c:pt idx="46">
                  <c:v>744</c:v>
                </c:pt>
                <c:pt idx="47">
                  <c:v>764</c:v>
                </c:pt>
                <c:pt idx="48">
                  <c:v>762</c:v>
                </c:pt>
                <c:pt idx="49">
                  <c:v>761</c:v>
                </c:pt>
                <c:pt idx="50">
                  <c:v>769</c:v>
                </c:pt>
                <c:pt idx="51">
                  <c:v>764</c:v>
                </c:pt>
                <c:pt idx="52">
                  <c:v>722</c:v>
                </c:pt>
                <c:pt idx="53">
                  <c:v>724</c:v>
                </c:pt>
                <c:pt idx="54">
                  <c:v>767</c:v>
                </c:pt>
                <c:pt idx="55">
                  <c:v>764</c:v>
                </c:pt>
                <c:pt idx="56">
                  <c:v>752</c:v>
                </c:pt>
                <c:pt idx="57">
                  <c:v>756</c:v>
                </c:pt>
                <c:pt idx="58">
                  <c:v>754</c:v>
                </c:pt>
                <c:pt idx="59">
                  <c:v>757</c:v>
                </c:pt>
                <c:pt idx="60">
                  <c:v>745</c:v>
                </c:pt>
                <c:pt idx="61">
                  <c:v>749</c:v>
                </c:pt>
                <c:pt idx="62">
                  <c:v>763</c:v>
                </c:pt>
                <c:pt idx="63">
                  <c:v>778</c:v>
                </c:pt>
                <c:pt idx="64">
                  <c:v>775</c:v>
                </c:pt>
                <c:pt idx="65">
                  <c:v>763</c:v>
                </c:pt>
                <c:pt idx="66">
                  <c:v>757</c:v>
                </c:pt>
                <c:pt idx="67">
                  <c:v>747</c:v>
                </c:pt>
                <c:pt idx="68">
                  <c:v>720</c:v>
                </c:pt>
                <c:pt idx="69">
                  <c:v>718</c:v>
                </c:pt>
                <c:pt idx="70">
                  <c:v>735</c:v>
                </c:pt>
                <c:pt idx="71">
                  <c:v>777</c:v>
                </c:pt>
                <c:pt idx="72">
                  <c:v>792</c:v>
                </c:pt>
                <c:pt idx="73">
                  <c:v>785</c:v>
                </c:pt>
                <c:pt idx="74">
                  <c:v>794</c:v>
                </c:pt>
                <c:pt idx="75">
                  <c:v>785</c:v>
                </c:pt>
                <c:pt idx="76">
                  <c:v>722</c:v>
                </c:pt>
                <c:pt idx="77">
                  <c:v>708</c:v>
                </c:pt>
                <c:pt idx="78">
                  <c:v>721</c:v>
                </c:pt>
                <c:pt idx="79">
                  <c:v>740</c:v>
                </c:pt>
                <c:pt idx="80">
                  <c:v>781</c:v>
                </c:pt>
                <c:pt idx="81">
                  <c:v>783</c:v>
                </c:pt>
                <c:pt idx="82">
                  <c:v>788</c:v>
                </c:pt>
                <c:pt idx="83">
                  <c:v>786</c:v>
                </c:pt>
                <c:pt idx="84">
                  <c:v>733</c:v>
                </c:pt>
                <c:pt idx="85">
                  <c:v>714</c:v>
                </c:pt>
                <c:pt idx="86">
                  <c:v>733</c:v>
                </c:pt>
                <c:pt idx="87">
                  <c:v>743</c:v>
                </c:pt>
                <c:pt idx="88">
                  <c:v>754</c:v>
                </c:pt>
                <c:pt idx="89">
                  <c:v>777</c:v>
                </c:pt>
                <c:pt idx="90">
                  <c:v>793</c:v>
                </c:pt>
                <c:pt idx="91">
                  <c:v>802</c:v>
                </c:pt>
                <c:pt idx="92">
                  <c:v>756</c:v>
                </c:pt>
                <c:pt idx="93">
                  <c:v>714</c:v>
                </c:pt>
                <c:pt idx="94">
                  <c:v>728</c:v>
                </c:pt>
                <c:pt idx="95">
                  <c:v>738</c:v>
                </c:pt>
                <c:pt idx="96">
                  <c:v>750</c:v>
                </c:pt>
                <c:pt idx="97">
                  <c:v>764</c:v>
                </c:pt>
                <c:pt idx="98">
                  <c:v>772</c:v>
                </c:pt>
                <c:pt idx="99">
                  <c:v>780</c:v>
                </c:pt>
                <c:pt idx="100">
                  <c:v>739</c:v>
                </c:pt>
                <c:pt idx="101">
                  <c:v>724</c:v>
                </c:pt>
                <c:pt idx="102">
                  <c:v>750</c:v>
                </c:pt>
                <c:pt idx="103">
                  <c:v>774</c:v>
                </c:pt>
                <c:pt idx="104">
                  <c:v>759</c:v>
                </c:pt>
                <c:pt idx="105">
                  <c:v>752</c:v>
                </c:pt>
                <c:pt idx="106">
                  <c:v>771</c:v>
                </c:pt>
                <c:pt idx="107">
                  <c:v>774</c:v>
                </c:pt>
                <c:pt idx="108">
                  <c:v>730</c:v>
                </c:pt>
                <c:pt idx="109">
                  <c:v>719</c:v>
                </c:pt>
                <c:pt idx="110">
                  <c:v>754</c:v>
                </c:pt>
                <c:pt idx="111">
                  <c:v>767</c:v>
                </c:pt>
                <c:pt idx="112">
                  <c:v>777</c:v>
                </c:pt>
                <c:pt idx="113">
                  <c:v>775</c:v>
                </c:pt>
                <c:pt idx="114">
                  <c:v>783</c:v>
                </c:pt>
                <c:pt idx="115">
                  <c:v>769</c:v>
                </c:pt>
                <c:pt idx="116">
                  <c:v>735</c:v>
                </c:pt>
                <c:pt idx="117">
                  <c:v>702</c:v>
                </c:pt>
                <c:pt idx="118">
                  <c:v>721</c:v>
                </c:pt>
                <c:pt idx="119">
                  <c:v>756</c:v>
                </c:pt>
                <c:pt idx="120">
                  <c:v>768</c:v>
                </c:pt>
                <c:pt idx="121">
                  <c:v>774</c:v>
                </c:pt>
                <c:pt idx="122">
                  <c:v>780</c:v>
                </c:pt>
                <c:pt idx="123">
                  <c:v>793</c:v>
                </c:pt>
                <c:pt idx="124">
                  <c:v>744</c:v>
                </c:pt>
                <c:pt idx="125">
                  <c:v>732</c:v>
                </c:pt>
                <c:pt idx="126">
                  <c:v>726</c:v>
                </c:pt>
                <c:pt idx="127">
                  <c:v>748</c:v>
                </c:pt>
                <c:pt idx="128">
                  <c:v>741</c:v>
                </c:pt>
                <c:pt idx="129">
                  <c:v>751</c:v>
                </c:pt>
                <c:pt idx="130">
                  <c:v>781</c:v>
                </c:pt>
                <c:pt idx="131">
                  <c:v>789</c:v>
                </c:pt>
                <c:pt idx="132">
                  <c:v>744</c:v>
                </c:pt>
                <c:pt idx="133">
                  <c:v>735</c:v>
                </c:pt>
                <c:pt idx="134">
                  <c:v>762</c:v>
                </c:pt>
                <c:pt idx="135">
                  <c:v>756</c:v>
                </c:pt>
                <c:pt idx="136">
                  <c:v>748</c:v>
                </c:pt>
                <c:pt idx="137">
                  <c:v>758</c:v>
                </c:pt>
                <c:pt idx="138">
                  <c:v>767</c:v>
                </c:pt>
                <c:pt idx="139">
                  <c:v>767</c:v>
                </c:pt>
                <c:pt idx="140">
                  <c:v>737</c:v>
                </c:pt>
                <c:pt idx="141">
                  <c:v>717</c:v>
                </c:pt>
                <c:pt idx="142">
                  <c:v>742</c:v>
                </c:pt>
                <c:pt idx="143">
                  <c:v>769</c:v>
                </c:pt>
                <c:pt idx="144">
                  <c:v>777</c:v>
                </c:pt>
                <c:pt idx="145">
                  <c:v>788</c:v>
                </c:pt>
                <c:pt idx="146">
                  <c:v>780</c:v>
                </c:pt>
                <c:pt idx="147">
                  <c:v>774</c:v>
                </c:pt>
                <c:pt idx="148">
                  <c:v>715</c:v>
                </c:pt>
                <c:pt idx="149">
                  <c:v>700</c:v>
                </c:pt>
                <c:pt idx="150">
                  <c:v>723</c:v>
                </c:pt>
                <c:pt idx="151">
                  <c:v>777</c:v>
                </c:pt>
                <c:pt idx="152">
                  <c:v>795</c:v>
                </c:pt>
                <c:pt idx="153">
                  <c:v>782</c:v>
                </c:pt>
                <c:pt idx="154">
                  <c:v>784</c:v>
                </c:pt>
                <c:pt idx="155">
                  <c:v>787</c:v>
                </c:pt>
                <c:pt idx="156">
                  <c:v>739</c:v>
                </c:pt>
                <c:pt idx="157">
                  <c:v>698</c:v>
                </c:pt>
                <c:pt idx="158">
                  <c:v>725</c:v>
                </c:pt>
                <c:pt idx="159">
                  <c:v>761</c:v>
                </c:pt>
                <c:pt idx="160">
                  <c:v>769</c:v>
                </c:pt>
                <c:pt idx="161">
                  <c:v>769</c:v>
                </c:pt>
                <c:pt idx="162">
                  <c:v>791</c:v>
                </c:pt>
                <c:pt idx="163">
                  <c:v>783</c:v>
                </c:pt>
                <c:pt idx="164">
                  <c:v>740</c:v>
                </c:pt>
                <c:pt idx="165">
                  <c:v>705</c:v>
                </c:pt>
                <c:pt idx="166">
                  <c:v>719</c:v>
                </c:pt>
                <c:pt idx="167">
                  <c:v>750</c:v>
                </c:pt>
                <c:pt idx="168">
                  <c:v>756</c:v>
                </c:pt>
                <c:pt idx="169">
                  <c:v>767</c:v>
                </c:pt>
                <c:pt idx="170">
                  <c:v>804</c:v>
                </c:pt>
                <c:pt idx="171">
                  <c:v>803</c:v>
                </c:pt>
                <c:pt idx="172">
                  <c:v>774</c:v>
                </c:pt>
                <c:pt idx="173">
                  <c:v>746</c:v>
                </c:pt>
                <c:pt idx="174">
                  <c:v>738</c:v>
                </c:pt>
                <c:pt idx="175">
                  <c:v>742</c:v>
                </c:pt>
                <c:pt idx="176">
                  <c:v>733</c:v>
                </c:pt>
                <c:pt idx="177">
                  <c:v>740</c:v>
                </c:pt>
                <c:pt idx="178">
                  <c:v>744</c:v>
                </c:pt>
                <c:pt idx="179">
                  <c:v>769</c:v>
                </c:pt>
                <c:pt idx="180">
                  <c:v>756</c:v>
                </c:pt>
                <c:pt idx="181">
                  <c:v>737</c:v>
                </c:pt>
                <c:pt idx="182">
                  <c:v>744</c:v>
                </c:pt>
                <c:pt idx="183">
                  <c:v>758</c:v>
                </c:pt>
                <c:pt idx="184">
                  <c:v>749</c:v>
                </c:pt>
                <c:pt idx="185">
                  <c:v>749</c:v>
                </c:pt>
                <c:pt idx="186">
                  <c:v>770</c:v>
                </c:pt>
                <c:pt idx="187">
                  <c:v>786</c:v>
                </c:pt>
                <c:pt idx="188">
                  <c:v>739</c:v>
                </c:pt>
                <c:pt idx="189">
                  <c:v>705</c:v>
                </c:pt>
                <c:pt idx="190">
                  <c:v>730</c:v>
                </c:pt>
                <c:pt idx="191">
                  <c:v>759</c:v>
                </c:pt>
                <c:pt idx="192">
                  <c:v>767</c:v>
                </c:pt>
                <c:pt idx="193">
                  <c:v>777</c:v>
                </c:pt>
                <c:pt idx="194">
                  <c:v>792</c:v>
                </c:pt>
                <c:pt idx="195">
                  <c:v>791</c:v>
                </c:pt>
                <c:pt idx="196">
                  <c:v>741</c:v>
                </c:pt>
                <c:pt idx="197">
                  <c:v>718</c:v>
                </c:pt>
                <c:pt idx="198">
                  <c:v>725</c:v>
                </c:pt>
                <c:pt idx="199">
                  <c:v>750</c:v>
                </c:pt>
              </c:numCache>
            </c:numRef>
          </c:val>
          <c:smooth val="0"/>
        </c:ser>
        <c:ser>
          <c:idx val="2"/>
          <c:order val="2"/>
          <c:tx>
            <c:strRef>
              <c:f>hasVirus!$D$1</c:f>
              <c:strCache>
                <c:ptCount val="1"/>
                <c:pt idx="0">
                  <c:v>両ウイルス感染者</c:v>
                </c:pt>
              </c:strCache>
            </c:strRef>
          </c:tx>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hasVirus!$D$2002:$D$2201</c:f>
              <c:numCache>
                <c:formatCode>General</c:formatCode>
                <c:ptCount val="200"/>
                <c:pt idx="0">
                  <c:v>505</c:v>
                </c:pt>
                <c:pt idx="1">
                  <c:v>510</c:v>
                </c:pt>
                <c:pt idx="2">
                  <c:v>544</c:v>
                </c:pt>
                <c:pt idx="3">
                  <c:v>532</c:v>
                </c:pt>
                <c:pt idx="4">
                  <c:v>497</c:v>
                </c:pt>
                <c:pt idx="5">
                  <c:v>491</c:v>
                </c:pt>
                <c:pt idx="6">
                  <c:v>489</c:v>
                </c:pt>
                <c:pt idx="7">
                  <c:v>501</c:v>
                </c:pt>
                <c:pt idx="8">
                  <c:v>477</c:v>
                </c:pt>
                <c:pt idx="9">
                  <c:v>507</c:v>
                </c:pt>
                <c:pt idx="10">
                  <c:v>543</c:v>
                </c:pt>
                <c:pt idx="11">
                  <c:v>559</c:v>
                </c:pt>
                <c:pt idx="12">
                  <c:v>528</c:v>
                </c:pt>
                <c:pt idx="13">
                  <c:v>500</c:v>
                </c:pt>
                <c:pt idx="14">
                  <c:v>515</c:v>
                </c:pt>
                <c:pt idx="15">
                  <c:v>511</c:v>
                </c:pt>
                <c:pt idx="16">
                  <c:v>476</c:v>
                </c:pt>
                <c:pt idx="17">
                  <c:v>495</c:v>
                </c:pt>
                <c:pt idx="18">
                  <c:v>531</c:v>
                </c:pt>
                <c:pt idx="19">
                  <c:v>543</c:v>
                </c:pt>
                <c:pt idx="20">
                  <c:v>518</c:v>
                </c:pt>
                <c:pt idx="21">
                  <c:v>487</c:v>
                </c:pt>
                <c:pt idx="22">
                  <c:v>501</c:v>
                </c:pt>
                <c:pt idx="23">
                  <c:v>504</c:v>
                </c:pt>
                <c:pt idx="24">
                  <c:v>492</c:v>
                </c:pt>
                <c:pt idx="25">
                  <c:v>509</c:v>
                </c:pt>
                <c:pt idx="26">
                  <c:v>555</c:v>
                </c:pt>
                <c:pt idx="27">
                  <c:v>546</c:v>
                </c:pt>
                <c:pt idx="28">
                  <c:v>501</c:v>
                </c:pt>
                <c:pt idx="29">
                  <c:v>491</c:v>
                </c:pt>
                <c:pt idx="30">
                  <c:v>510</c:v>
                </c:pt>
                <c:pt idx="31">
                  <c:v>508</c:v>
                </c:pt>
                <c:pt idx="32">
                  <c:v>489</c:v>
                </c:pt>
                <c:pt idx="33">
                  <c:v>509</c:v>
                </c:pt>
                <c:pt idx="34">
                  <c:v>547</c:v>
                </c:pt>
                <c:pt idx="35">
                  <c:v>563</c:v>
                </c:pt>
                <c:pt idx="36">
                  <c:v>508</c:v>
                </c:pt>
                <c:pt idx="37">
                  <c:v>510</c:v>
                </c:pt>
                <c:pt idx="38">
                  <c:v>525</c:v>
                </c:pt>
                <c:pt idx="39">
                  <c:v>517</c:v>
                </c:pt>
                <c:pt idx="40">
                  <c:v>487</c:v>
                </c:pt>
                <c:pt idx="41">
                  <c:v>493</c:v>
                </c:pt>
                <c:pt idx="42">
                  <c:v>549</c:v>
                </c:pt>
                <c:pt idx="43">
                  <c:v>546</c:v>
                </c:pt>
                <c:pt idx="44">
                  <c:v>518</c:v>
                </c:pt>
                <c:pt idx="45">
                  <c:v>486</c:v>
                </c:pt>
                <c:pt idx="46">
                  <c:v>524</c:v>
                </c:pt>
                <c:pt idx="47">
                  <c:v>544</c:v>
                </c:pt>
                <c:pt idx="48">
                  <c:v>493</c:v>
                </c:pt>
                <c:pt idx="49">
                  <c:v>484</c:v>
                </c:pt>
                <c:pt idx="50">
                  <c:v>532</c:v>
                </c:pt>
                <c:pt idx="51">
                  <c:v>528</c:v>
                </c:pt>
                <c:pt idx="52">
                  <c:v>498</c:v>
                </c:pt>
                <c:pt idx="53">
                  <c:v>499</c:v>
                </c:pt>
                <c:pt idx="54">
                  <c:v>545</c:v>
                </c:pt>
                <c:pt idx="55">
                  <c:v>541</c:v>
                </c:pt>
                <c:pt idx="56">
                  <c:v>486</c:v>
                </c:pt>
                <c:pt idx="57">
                  <c:v>485</c:v>
                </c:pt>
                <c:pt idx="58">
                  <c:v>513</c:v>
                </c:pt>
                <c:pt idx="59">
                  <c:v>520</c:v>
                </c:pt>
                <c:pt idx="60">
                  <c:v>516</c:v>
                </c:pt>
                <c:pt idx="61">
                  <c:v>521</c:v>
                </c:pt>
                <c:pt idx="62">
                  <c:v>536</c:v>
                </c:pt>
                <c:pt idx="63">
                  <c:v>530</c:v>
                </c:pt>
                <c:pt idx="64">
                  <c:v>494</c:v>
                </c:pt>
                <c:pt idx="65">
                  <c:v>502</c:v>
                </c:pt>
                <c:pt idx="66">
                  <c:v>518</c:v>
                </c:pt>
                <c:pt idx="67">
                  <c:v>537</c:v>
                </c:pt>
                <c:pt idx="68">
                  <c:v>505</c:v>
                </c:pt>
                <c:pt idx="69">
                  <c:v>504</c:v>
                </c:pt>
                <c:pt idx="70">
                  <c:v>514</c:v>
                </c:pt>
                <c:pt idx="71">
                  <c:v>550</c:v>
                </c:pt>
                <c:pt idx="72">
                  <c:v>524</c:v>
                </c:pt>
                <c:pt idx="73">
                  <c:v>501</c:v>
                </c:pt>
                <c:pt idx="74">
                  <c:v>539</c:v>
                </c:pt>
                <c:pt idx="75">
                  <c:v>549</c:v>
                </c:pt>
                <c:pt idx="76">
                  <c:v>484</c:v>
                </c:pt>
                <c:pt idx="77">
                  <c:v>477</c:v>
                </c:pt>
                <c:pt idx="78">
                  <c:v>490</c:v>
                </c:pt>
                <c:pt idx="79">
                  <c:v>520</c:v>
                </c:pt>
                <c:pt idx="80">
                  <c:v>531</c:v>
                </c:pt>
                <c:pt idx="81">
                  <c:v>522</c:v>
                </c:pt>
                <c:pt idx="82">
                  <c:v>567</c:v>
                </c:pt>
                <c:pt idx="83">
                  <c:v>571</c:v>
                </c:pt>
                <c:pt idx="84">
                  <c:v>508</c:v>
                </c:pt>
                <c:pt idx="85">
                  <c:v>478</c:v>
                </c:pt>
                <c:pt idx="86">
                  <c:v>485</c:v>
                </c:pt>
                <c:pt idx="87">
                  <c:v>480</c:v>
                </c:pt>
                <c:pt idx="88">
                  <c:v>478</c:v>
                </c:pt>
                <c:pt idx="89">
                  <c:v>526</c:v>
                </c:pt>
                <c:pt idx="90">
                  <c:v>563</c:v>
                </c:pt>
                <c:pt idx="91">
                  <c:v>577</c:v>
                </c:pt>
                <c:pt idx="92">
                  <c:v>538</c:v>
                </c:pt>
                <c:pt idx="93">
                  <c:v>476</c:v>
                </c:pt>
                <c:pt idx="94">
                  <c:v>485</c:v>
                </c:pt>
                <c:pt idx="95">
                  <c:v>518</c:v>
                </c:pt>
                <c:pt idx="96">
                  <c:v>496</c:v>
                </c:pt>
                <c:pt idx="97">
                  <c:v>485</c:v>
                </c:pt>
                <c:pt idx="98">
                  <c:v>527</c:v>
                </c:pt>
                <c:pt idx="99">
                  <c:v>555</c:v>
                </c:pt>
                <c:pt idx="100">
                  <c:v>519</c:v>
                </c:pt>
                <c:pt idx="101">
                  <c:v>501</c:v>
                </c:pt>
                <c:pt idx="102">
                  <c:v>532</c:v>
                </c:pt>
                <c:pt idx="103">
                  <c:v>544</c:v>
                </c:pt>
                <c:pt idx="104">
                  <c:v>493</c:v>
                </c:pt>
                <c:pt idx="105">
                  <c:v>474</c:v>
                </c:pt>
                <c:pt idx="106">
                  <c:v>530</c:v>
                </c:pt>
                <c:pt idx="107">
                  <c:v>553</c:v>
                </c:pt>
                <c:pt idx="108">
                  <c:v>492</c:v>
                </c:pt>
                <c:pt idx="109">
                  <c:v>500</c:v>
                </c:pt>
                <c:pt idx="110">
                  <c:v>541</c:v>
                </c:pt>
                <c:pt idx="111">
                  <c:v>535</c:v>
                </c:pt>
                <c:pt idx="112">
                  <c:v>504</c:v>
                </c:pt>
                <c:pt idx="113">
                  <c:v>477</c:v>
                </c:pt>
                <c:pt idx="114">
                  <c:v>533</c:v>
                </c:pt>
                <c:pt idx="115">
                  <c:v>539</c:v>
                </c:pt>
                <c:pt idx="116">
                  <c:v>514</c:v>
                </c:pt>
                <c:pt idx="117">
                  <c:v>482</c:v>
                </c:pt>
                <c:pt idx="118">
                  <c:v>511</c:v>
                </c:pt>
                <c:pt idx="119">
                  <c:v>547</c:v>
                </c:pt>
                <c:pt idx="120">
                  <c:v>511</c:v>
                </c:pt>
                <c:pt idx="121">
                  <c:v>494</c:v>
                </c:pt>
                <c:pt idx="122">
                  <c:v>532</c:v>
                </c:pt>
                <c:pt idx="123">
                  <c:v>548</c:v>
                </c:pt>
                <c:pt idx="124">
                  <c:v>511</c:v>
                </c:pt>
                <c:pt idx="125">
                  <c:v>525</c:v>
                </c:pt>
                <c:pt idx="126">
                  <c:v>509</c:v>
                </c:pt>
                <c:pt idx="127">
                  <c:v>526</c:v>
                </c:pt>
                <c:pt idx="128">
                  <c:v>475</c:v>
                </c:pt>
                <c:pt idx="129">
                  <c:v>475</c:v>
                </c:pt>
                <c:pt idx="130">
                  <c:v>535</c:v>
                </c:pt>
                <c:pt idx="131">
                  <c:v>572</c:v>
                </c:pt>
                <c:pt idx="132">
                  <c:v>520</c:v>
                </c:pt>
                <c:pt idx="133">
                  <c:v>487</c:v>
                </c:pt>
                <c:pt idx="134">
                  <c:v>520</c:v>
                </c:pt>
                <c:pt idx="135">
                  <c:v>526</c:v>
                </c:pt>
                <c:pt idx="136">
                  <c:v>485</c:v>
                </c:pt>
                <c:pt idx="137">
                  <c:v>502</c:v>
                </c:pt>
                <c:pt idx="138">
                  <c:v>535</c:v>
                </c:pt>
                <c:pt idx="139">
                  <c:v>538</c:v>
                </c:pt>
                <c:pt idx="140">
                  <c:v>510</c:v>
                </c:pt>
                <c:pt idx="141">
                  <c:v>492</c:v>
                </c:pt>
                <c:pt idx="142">
                  <c:v>515</c:v>
                </c:pt>
                <c:pt idx="143">
                  <c:v>547</c:v>
                </c:pt>
                <c:pt idx="144">
                  <c:v>514</c:v>
                </c:pt>
                <c:pt idx="145">
                  <c:v>515</c:v>
                </c:pt>
                <c:pt idx="146">
                  <c:v>523</c:v>
                </c:pt>
                <c:pt idx="147">
                  <c:v>536</c:v>
                </c:pt>
                <c:pt idx="148">
                  <c:v>475</c:v>
                </c:pt>
                <c:pt idx="149">
                  <c:v>475</c:v>
                </c:pt>
                <c:pt idx="150">
                  <c:v>488</c:v>
                </c:pt>
                <c:pt idx="151">
                  <c:v>543</c:v>
                </c:pt>
                <c:pt idx="152">
                  <c:v>543</c:v>
                </c:pt>
                <c:pt idx="153">
                  <c:v>504</c:v>
                </c:pt>
                <c:pt idx="154">
                  <c:v>529</c:v>
                </c:pt>
                <c:pt idx="155">
                  <c:v>565</c:v>
                </c:pt>
                <c:pt idx="156">
                  <c:v>502</c:v>
                </c:pt>
                <c:pt idx="157">
                  <c:v>459</c:v>
                </c:pt>
                <c:pt idx="158">
                  <c:v>485</c:v>
                </c:pt>
                <c:pt idx="159">
                  <c:v>531</c:v>
                </c:pt>
                <c:pt idx="160">
                  <c:v>514</c:v>
                </c:pt>
                <c:pt idx="161">
                  <c:v>500</c:v>
                </c:pt>
                <c:pt idx="162">
                  <c:v>556</c:v>
                </c:pt>
                <c:pt idx="163">
                  <c:v>540</c:v>
                </c:pt>
                <c:pt idx="164">
                  <c:v>516</c:v>
                </c:pt>
                <c:pt idx="165">
                  <c:v>487</c:v>
                </c:pt>
                <c:pt idx="166">
                  <c:v>509</c:v>
                </c:pt>
                <c:pt idx="167">
                  <c:v>527</c:v>
                </c:pt>
                <c:pt idx="168">
                  <c:v>497</c:v>
                </c:pt>
                <c:pt idx="169">
                  <c:v>494</c:v>
                </c:pt>
                <c:pt idx="170">
                  <c:v>556</c:v>
                </c:pt>
                <c:pt idx="171">
                  <c:v>566</c:v>
                </c:pt>
                <c:pt idx="172">
                  <c:v>542</c:v>
                </c:pt>
                <c:pt idx="173">
                  <c:v>520</c:v>
                </c:pt>
                <c:pt idx="174">
                  <c:v>503</c:v>
                </c:pt>
                <c:pt idx="175">
                  <c:v>507</c:v>
                </c:pt>
                <c:pt idx="176">
                  <c:v>471</c:v>
                </c:pt>
                <c:pt idx="177">
                  <c:v>466</c:v>
                </c:pt>
                <c:pt idx="178">
                  <c:v>510</c:v>
                </c:pt>
                <c:pt idx="179">
                  <c:v>563</c:v>
                </c:pt>
                <c:pt idx="180">
                  <c:v>556</c:v>
                </c:pt>
                <c:pt idx="181">
                  <c:v>513</c:v>
                </c:pt>
                <c:pt idx="182">
                  <c:v>514</c:v>
                </c:pt>
                <c:pt idx="183">
                  <c:v>504</c:v>
                </c:pt>
                <c:pt idx="184">
                  <c:v>472</c:v>
                </c:pt>
                <c:pt idx="185">
                  <c:v>473</c:v>
                </c:pt>
                <c:pt idx="186">
                  <c:v>519</c:v>
                </c:pt>
                <c:pt idx="187">
                  <c:v>552</c:v>
                </c:pt>
                <c:pt idx="188">
                  <c:v>510</c:v>
                </c:pt>
                <c:pt idx="189">
                  <c:v>487</c:v>
                </c:pt>
                <c:pt idx="190">
                  <c:v>514</c:v>
                </c:pt>
                <c:pt idx="191">
                  <c:v>547</c:v>
                </c:pt>
                <c:pt idx="192">
                  <c:v>502</c:v>
                </c:pt>
                <c:pt idx="193">
                  <c:v>486</c:v>
                </c:pt>
                <c:pt idx="194">
                  <c:v>533</c:v>
                </c:pt>
                <c:pt idx="195">
                  <c:v>562</c:v>
                </c:pt>
                <c:pt idx="196">
                  <c:v>507</c:v>
                </c:pt>
                <c:pt idx="197">
                  <c:v>500</c:v>
                </c:pt>
                <c:pt idx="198">
                  <c:v>513</c:v>
                </c:pt>
                <c:pt idx="199">
                  <c:v>533</c:v>
                </c:pt>
              </c:numCache>
            </c:numRef>
          </c:val>
          <c:smooth val="0"/>
        </c:ser>
        <c:dLbls>
          <c:showLegendKey val="0"/>
          <c:showVal val="0"/>
          <c:showCatName val="0"/>
          <c:showSerName val="0"/>
          <c:showPercent val="0"/>
          <c:showBubbleSize val="0"/>
        </c:dLbls>
        <c:marker val="1"/>
        <c:smooth val="0"/>
        <c:axId val="141048832"/>
        <c:axId val="141059200"/>
      </c:lineChart>
      <c:catAx>
        <c:axId val="14104883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1059200"/>
        <c:crosses val="autoZero"/>
        <c:auto val="1"/>
        <c:lblAlgn val="ctr"/>
        <c:lblOffset val="100"/>
        <c:tickLblSkip val="20"/>
        <c:tickMarkSkip val="10"/>
        <c:noMultiLvlLbl val="0"/>
      </c:catAx>
      <c:valAx>
        <c:axId val="141059200"/>
        <c:scaling>
          <c:orientation val="minMax"/>
          <c:max val="1000"/>
        </c:scaling>
        <c:delete val="0"/>
        <c:axPos val="l"/>
        <c:majorGridlines/>
        <c:title>
          <c:tx>
            <c:rich>
              <a:bodyPr rot="-5400000" vert="horz"/>
              <a:lstStyle/>
              <a:p>
                <a:pPr>
                  <a:defRPr/>
                </a:pPr>
                <a:r>
                  <a:rPr lang="en-US" altLang="ja-JP" dirty="0" smtClean="0">
                    <a:effectLst/>
                    <a:latin typeface="+mn-ea"/>
                    <a:ea typeface="+mn-ea"/>
                  </a:rPr>
                  <a:t>Agent</a:t>
                </a:r>
                <a:r>
                  <a:rPr lang="ja-JP" altLang="en-US" dirty="0" smtClean="0">
                    <a:effectLst/>
                    <a:latin typeface="+mn-ea"/>
                    <a:ea typeface="+mn-ea"/>
                  </a:rPr>
                  <a:t>数</a:t>
                </a:r>
                <a:endParaRPr lang="ja-JP" altLang="ja-JP"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104883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28575">
          <a:solidFill>
            <a:schemeClr val="tx1">
              <a:lumMod val="50000"/>
              <a:lumOff val="50000"/>
            </a:schemeClr>
          </a:solidFill>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4474" y="0"/>
            <a:ext cx="2918143" cy="493395"/>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2014/2/18</a:t>
            </a:fld>
            <a:endParaRPr kumimoji="1" lang="ja-JP" altLang="en-US"/>
          </a:p>
        </p:txBody>
      </p:sp>
      <p:sp>
        <p:nvSpPr>
          <p:cNvPr id="4" name="フッター プレースホルダー 3"/>
          <p:cNvSpPr>
            <a:spLocks noGrp="1"/>
          </p:cNvSpPr>
          <p:nvPr>
            <p:ph type="ftr" sz="quarter" idx="2"/>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4474" y="9372792"/>
            <a:ext cx="2918143" cy="493395"/>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4474" y="0"/>
            <a:ext cx="2918143" cy="493395"/>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2014/2/18</a:t>
            </a:fld>
            <a:endParaRPr kumimoji="1" lang="ja-JP" altLang="en-US"/>
          </a:p>
        </p:txBody>
      </p:sp>
      <p:sp>
        <p:nvSpPr>
          <p:cNvPr id="4" name="スライド イメージ プレースホルダー 3"/>
          <p:cNvSpPr>
            <a:spLocks noGrp="1" noRot="1" noChangeAspect="1"/>
          </p:cNvSpPr>
          <p:nvPr>
            <p:ph type="sldImg" idx="2"/>
          </p:nvPr>
        </p:nvSpPr>
        <p:spPr>
          <a:xfrm>
            <a:off x="900113" y="739775"/>
            <a:ext cx="4933950" cy="370046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418" y="4687253"/>
            <a:ext cx="5387340" cy="4440555"/>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4474" y="9372792"/>
            <a:ext cx="2918143" cy="493395"/>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41.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758894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a:t>
            </a:r>
            <a:endParaRPr kumimoji="1" lang="en-US" altLang="ja-JP" dirty="0" smtClean="0"/>
          </a:p>
          <a:p>
            <a:r>
              <a:rPr kumimoji="1" lang="ja-JP" altLang="en-US" dirty="0" smtClean="0"/>
              <a:t>ました。</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振動するパターン</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各ウイルスは半周期ずれてグラフが振動している。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3056766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46</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47</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50</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55</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57</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90082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41267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76812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645474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7613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93465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250200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180809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69642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194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22487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2014/2/18</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027380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10</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2787823853"/>
              </p:ext>
            </p:extLst>
          </p:nvPr>
        </p:nvGraphicFramePr>
        <p:xfrm>
          <a:off x="779622" y="2204864"/>
          <a:ext cx="7584757" cy="3030948"/>
        </p:xfrm>
        <a:graphic>
          <a:graphicData uri="http://schemas.openxmlformats.org/drawingml/2006/table">
            <a:tbl>
              <a:tblPr firstRow="1" bandRow="1">
                <a:tableStyleId>{F5AB1C69-6EDB-4FF4-983F-18BD219EF322}</a:tableStyleId>
              </a:tblPr>
              <a:tblGrid>
                <a:gridCol w="2667871"/>
                <a:gridCol w="4916886"/>
              </a:tblGrid>
              <a:tr h="475989">
                <a:tc>
                  <a:txBody>
                    <a:bodyPr/>
                    <a:lstStyle/>
                    <a:p>
                      <a:pPr algn="ctr"/>
                      <a:r>
                        <a:rPr kumimoji="1" lang="ja-JP" altLang="en-US" sz="2600" dirty="0" smtClean="0"/>
                        <a:t>パターン</a:t>
                      </a:r>
                      <a:endParaRPr kumimoji="1" lang="ja-JP" altLang="en-US" sz="2600" dirty="0"/>
                    </a:p>
                  </a:txBody>
                  <a:tcPr marL="83998" marR="83998" marT="41999" marB="41999" anchor="ctr"/>
                </a:tc>
                <a:tc>
                  <a:txBody>
                    <a:bodyPr/>
                    <a:lstStyle/>
                    <a:p>
                      <a:pPr algn="ctr"/>
                      <a:r>
                        <a:rPr kumimoji="1" lang="ja-JP" altLang="en-US" sz="2600" dirty="0" smtClean="0"/>
                        <a:t>グラフの特徴</a:t>
                      </a:r>
                      <a:endParaRPr kumimoji="1" lang="ja-JP" altLang="en-US" sz="2600" dirty="0"/>
                    </a:p>
                  </a:txBody>
                  <a:tcPr marL="83998" marR="83998" marT="41999" marB="41999" anchor="ctr"/>
                </a:tc>
              </a:tr>
              <a:tr h="897022">
                <a:tc>
                  <a:txBody>
                    <a:bodyPr/>
                    <a:lstStyle/>
                    <a:p>
                      <a:pPr algn="ctr"/>
                      <a:r>
                        <a:rPr kumimoji="1" lang="ja-JP" altLang="en-US" sz="2600" dirty="0" smtClean="0"/>
                        <a:t>振動</a:t>
                      </a:r>
                      <a:endParaRPr kumimoji="1" lang="ja-JP" altLang="en-US" sz="2600" dirty="0"/>
                    </a:p>
                  </a:txBody>
                  <a:tcPr marL="83998" marR="83998" marT="41999" marB="41999" anchor="ctr"/>
                </a:tc>
                <a:tc>
                  <a:txBody>
                    <a:bodyPr/>
                    <a:lstStyle/>
                    <a:p>
                      <a:pPr algn="l"/>
                      <a:r>
                        <a:rPr kumimoji="1" lang="ja-JP" altLang="en-US" sz="2600" dirty="0" smtClean="0"/>
                        <a:t>感染者、免疫獲得者が振動する。</a:t>
                      </a:r>
                      <a:endParaRPr kumimoji="1" lang="ja-JP" altLang="en-US" sz="2600" dirty="0"/>
                    </a:p>
                  </a:txBody>
                  <a:tcPr marL="83998" marR="83998" marT="41999" marB="41999" anchor="ctr"/>
                </a:tc>
              </a:tr>
              <a:tr h="1653688">
                <a:tc>
                  <a:txBody>
                    <a:bodyPr/>
                    <a:lstStyle/>
                    <a:p>
                      <a:pPr algn="ctr"/>
                      <a:r>
                        <a:rPr kumimoji="1" lang="ja-JP" altLang="en-US" sz="2600" dirty="0" smtClean="0"/>
                        <a:t>オーバーラップ</a:t>
                      </a:r>
                      <a:endParaRPr kumimoji="1" lang="en-US" altLang="ja-JP" sz="2600" dirty="0" smtClean="0"/>
                    </a:p>
                    <a:p>
                      <a:pPr algn="ctr"/>
                      <a:r>
                        <a:rPr kumimoji="1" lang="ja-JP" altLang="en-US" sz="2600" dirty="0" smtClean="0"/>
                        <a:t>（重ね合わせ）</a:t>
                      </a:r>
                      <a:endParaRPr kumimoji="1" lang="ja-JP" altLang="en-US" sz="2600" dirty="0"/>
                    </a:p>
                  </a:txBody>
                  <a:tcPr marL="83998" marR="83998" marT="41999" marB="41999" anchor="ctr"/>
                </a:tc>
                <a:tc>
                  <a:txBody>
                    <a:bodyPr/>
                    <a:lstStyle/>
                    <a:p>
                      <a:pPr algn="l"/>
                      <a:r>
                        <a:rPr kumimoji="1" lang="ja-JP" altLang="en-US" sz="2600" dirty="0" smtClean="0"/>
                        <a:t>両ウイルスに対する免疫獲得者が増えていく。</a:t>
                      </a:r>
                      <a:endParaRPr kumimoji="1" lang="ja-JP" altLang="en-US" sz="2600" dirty="0"/>
                    </a:p>
                  </a:txBody>
                  <a:tcPr marL="83998" marR="83998" marT="41999" marB="41999" anchor="ctr"/>
                </a:tc>
              </a:tr>
            </a:tbl>
          </a:graphicData>
        </a:graphic>
      </p:graphicFrame>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077176566"/>
              </p:ext>
            </p:extLst>
          </p:nvPr>
        </p:nvGraphicFramePr>
        <p:xfrm>
          <a:off x="853294" y="2204864"/>
          <a:ext cx="7437412" cy="2439548"/>
        </p:xfrm>
        <a:graphic>
          <a:graphicData uri="http://schemas.openxmlformats.org/drawingml/2006/table">
            <a:tbl>
              <a:tblPr firstRow="1" bandRow="1">
                <a:tableStyleId>{F5AB1C69-6EDB-4FF4-983F-18BD219EF322}</a:tableStyleId>
              </a:tblPr>
              <a:tblGrid>
                <a:gridCol w="1854736"/>
                <a:gridCol w="1356077"/>
                <a:gridCol w="4226599"/>
              </a:tblGrid>
              <a:tr h="467119">
                <a:tc>
                  <a:txBody>
                    <a:bodyPr/>
                    <a:lstStyle/>
                    <a:p>
                      <a:pPr algn="ctr"/>
                      <a:endParaRPr kumimoji="1" lang="ja-JP" altLang="en-US" sz="2500" b="1" i="0" u="none" dirty="0">
                        <a:effectLst/>
                      </a:endParaRPr>
                    </a:p>
                  </a:txBody>
                  <a:tcPr marL="82433" marR="82433" marT="41216" marB="41216" anchor="ctr"/>
                </a:tc>
                <a:tc gridSpan="2">
                  <a:txBody>
                    <a:bodyPr/>
                    <a:lstStyle/>
                    <a:p>
                      <a:pPr algn="ctr"/>
                      <a:r>
                        <a:rPr kumimoji="1" lang="ja-JP" altLang="en-US" sz="2500" u="none" dirty="0" smtClean="0">
                          <a:effectLst/>
                        </a:rPr>
                        <a:t>電子タグ</a:t>
                      </a:r>
                      <a:endParaRPr kumimoji="1" lang="ja-JP" altLang="en-US" sz="2500" b="1" i="0" u="none" dirty="0">
                        <a:effectLst/>
                      </a:endParaRPr>
                    </a:p>
                  </a:txBody>
                  <a:tcPr marL="82433" marR="82433" marT="41216" marB="41216" anchor="ctr"/>
                </a:tc>
                <a:tc hMerge="1">
                  <a:txBody>
                    <a:bodyPr/>
                    <a:lstStyle/>
                    <a:p>
                      <a:pPr algn="ctr"/>
                      <a:endParaRPr kumimoji="1" lang="ja-JP" altLang="en-US" sz="2800" b="1" i="0" u="none" dirty="0">
                        <a:effectLst/>
                      </a:endParaRPr>
                    </a:p>
                  </a:txBody>
                  <a:tcPr anchor="ctr"/>
                </a:tc>
              </a:tr>
              <a:tr h="467119">
                <a:tc>
                  <a:txBody>
                    <a:bodyPr/>
                    <a:lstStyle/>
                    <a:p>
                      <a:pPr algn="ctr"/>
                      <a:endParaRPr kumimoji="1" lang="ja-JP" altLang="en-US" sz="2500" b="1" i="0" u="none" dirty="0">
                        <a:effectLst/>
                      </a:endParaRPr>
                    </a:p>
                  </a:txBody>
                  <a:tcPr marL="82433" marR="82433" marT="41216" marB="41216" anchor="ctr"/>
                </a:tc>
                <a:tc>
                  <a:txBody>
                    <a:bodyPr/>
                    <a:lstStyle/>
                    <a:p>
                      <a:pPr algn="ctr"/>
                      <a:r>
                        <a:rPr kumimoji="1" lang="ja-JP" altLang="en-US" sz="2500" u="none" dirty="0" smtClean="0">
                          <a:effectLst/>
                        </a:rPr>
                        <a:t>長さ</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配列</a:t>
                      </a:r>
                      <a:endParaRPr kumimoji="1" lang="ja-JP" altLang="en-US" sz="2500" b="0" i="0" u="none" dirty="0">
                        <a:effectLst/>
                      </a:endParaRPr>
                    </a:p>
                  </a:txBody>
                  <a:tcPr marL="82433" marR="82433" marT="41216" marB="41216" anchor="ctr"/>
                </a:tc>
              </a:tr>
              <a:tr h="571072">
                <a:tc>
                  <a:txBody>
                    <a:bodyPr/>
                    <a:lstStyle/>
                    <a:p>
                      <a:pPr algn="ctr"/>
                      <a:r>
                        <a:rPr kumimoji="1" lang="ja-JP" altLang="en-US" sz="2500" u="none" dirty="0" smtClean="0">
                          <a:effectLst/>
                        </a:rPr>
                        <a:t>エージェント</a:t>
                      </a:r>
                      <a:endParaRPr kumimoji="1" lang="ja-JP" altLang="en-US" sz="2500" b="0" i="0" u="none" dirty="0">
                        <a:effectLst/>
                      </a:endParaRPr>
                    </a:p>
                  </a:txBody>
                  <a:tcPr marL="82433" marR="82433" marT="41216" marB="41216" anchor="ctr"/>
                </a:tc>
                <a:tc>
                  <a:txBody>
                    <a:bodyPr/>
                    <a:lstStyle/>
                    <a:p>
                      <a:pPr algn="ctr"/>
                      <a:r>
                        <a:rPr kumimoji="1" lang="en-US" altLang="ja-JP" sz="2500" b="0" i="0" u="none" dirty="0" smtClean="0">
                          <a:effectLst/>
                        </a:rPr>
                        <a:t>20</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ランダム</a:t>
                      </a:r>
                      <a:endParaRPr kumimoji="1" lang="ja-JP" altLang="en-US" sz="2500" b="0" i="0" u="none" dirty="0">
                        <a:effectLst/>
                      </a:endParaRPr>
                    </a:p>
                  </a:txBody>
                  <a:tcPr marL="82433" marR="82433" marT="41216" marB="41216" anchor="ctr"/>
                </a:tc>
              </a:tr>
              <a:tr h="467119">
                <a:tc rowSpan="2">
                  <a:txBody>
                    <a:bodyPr/>
                    <a:lstStyle/>
                    <a:p>
                      <a:pPr algn="ctr"/>
                      <a:r>
                        <a:rPr kumimoji="1" lang="ja-JP" altLang="en-US" sz="2500" u="none" dirty="0" smtClean="0">
                          <a:effectLst/>
                        </a:rPr>
                        <a:t>ウイルス</a:t>
                      </a:r>
                      <a:endParaRPr kumimoji="1" lang="ja-JP" altLang="en-US" sz="2500" b="0" i="0" u="none" dirty="0">
                        <a:effectLst/>
                      </a:endParaRPr>
                    </a:p>
                  </a:txBody>
                  <a:tcPr marL="82433" marR="82433" marT="41216" marB="41216" anchor="ctr"/>
                </a:tc>
                <a:tc rowSpan="2">
                  <a:txBody>
                    <a:bodyPr/>
                    <a:lstStyle/>
                    <a:p>
                      <a:pPr algn="ctr"/>
                      <a:r>
                        <a:rPr kumimoji="1" lang="en-US" altLang="ja-JP" sz="2500" u="none" dirty="0" smtClean="0">
                          <a:effectLst/>
                        </a:rPr>
                        <a:t>12</a:t>
                      </a:r>
                      <a:endParaRPr kumimoji="1" lang="ja-JP" altLang="en-US" sz="2500" b="0" i="0" u="none" dirty="0">
                        <a:effectLst/>
                      </a:endParaRPr>
                    </a:p>
                  </a:txBody>
                  <a:tcPr marL="82433" marR="82433" marT="41216" marB="41216" anchor="ctr"/>
                </a:tc>
                <a:tc>
                  <a:txBody>
                    <a:bodyPr/>
                    <a:lstStyle/>
                    <a:p>
                      <a:pPr algn="ctr"/>
                      <a:r>
                        <a:rPr kumimoji="1" lang="en-US" altLang="ja-JP" sz="2500" u="none" dirty="0" smtClean="0">
                          <a:effectLst/>
                        </a:rPr>
                        <a:t>“</a:t>
                      </a:r>
                      <a:r>
                        <a:rPr kumimoji="1" lang="en-US" altLang="ja-JP" sz="2500" b="1" u="none" dirty="0" smtClean="0">
                          <a:effectLst/>
                        </a:rPr>
                        <a:t>000000000000</a:t>
                      </a:r>
                      <a:r>
                        <a:rPr kumimoji="1" lang="en-US" altLang="ja-JP" sz="2500" u="none" dirty="0" smtClean="0">
                          <a:effectLst/>
                        </a:rPr>
                        <a:t>”</a:t>
                      </a:r>
                      <a:endParaRPr kumimoji="1" lang="ja-JP" altLang="en-US" sz="2500" b="1" i="0" u="none" dirty="0">
                        <a:effectLst/>
                      </a:endParaRPr>
                    </a:p>
                  </a:txBody>
                  <a:tcPr marL="82433" marR="82433" marT="41216" marB="41216" anchor="ctr"/>
                </a:tc>
              </a:tr>
              <a:tr h="467119">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500" u="none" dirty="0" smtClean="0">
                          <a:effectLst/>
                        </a:rPr>
                        <a:t>“</a:t>
                      </a:r>
                      <a:r>
                        <a:rPr kumimoji="1" lang="en-US" altLang="ja-JP" sz="2500" b="1" u="none" dirty="0" smtClean="0">
                          <a:effectLst/>
                        </a:rPr>
                        <a:t>111111111111</a:t>
                      </a:r>
                      <a:r>
                        <a:rPr kumimoji="1" lang="en-US" altLang="ja-JP" sz="2500" u="none" dirty="0" smtClean="0">
                          <a:effectLst/>
                        </a:rPr>
                        <a:t>”</a:t>
                      </a:r>
                      <a:endParaRPr kumimoji="1" lang="ja-JP" altLang="en-US" sz="2500" b="1" i="0" u="none" dirty="0">
                        <a:effectLst/>
                      </a:endParaRPr>
                    </a:p>
                  </a:txBody>
                  <a:tcPr marL="82433" marR="82433" marT="41216" marB="41216"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11</a:t>
            </a:fld>
            <a:endParaRPr kumimoji="1" lang="ja-JP" altLang="en-US" sz="3600"/>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25" y="730250"/>
            <a:ext cx="8997950" cy="5395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12</a:t>
            </a:fld>
            <a:endParaRPr kumimoji="1" lang="ja-JP" altLang="en-US" sz="3600"/>
          </a:p>
        </p:txBody>
      </p:sp>
      <p:cxnSp>
        <p:nvCxnSpPr>
          <p:cNvPr id="10" name="直線矢印コネクタ 9"/>
          <p:cNvCxnSpPr/>
          <p:nvPr/>
        </p:nvCxnSpPr>
        <p:spPr>
          <a:xfrm>
            <a:off x="1187624" y="5229679"/>
            <a:ext cx="7704856"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1" name="直線矢印コネクタ 10"/>
          <p:cNvCxnSpPr/>
          <p:nvPr/>
        </p:nvCxnSpPr>
        <p:spPr>
          <a:xfrm flipV="1">
            <a:off x="1187624" y="122530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grpSp>
        <p:nvGrpSpPr>
          <p:cNvPr id="20" name="グループ化 19"/>
          <p:cNvGrpSpPr/>
          <p:nvPr/>
        </p:nvGrpSpPr>
        <p:grpSpPr>
          <a:xfrm>
            <a:off x="2267744" y="4077072"/>
            <a:ext cx="5472608" cy="959917"/>
            <a:chOff x="2267744" y="4077072"/>
            <a:chExt cx="5472608" cy="959917"/>
          </a:xfrm>
        </p:grpSpPr>
        <p:sp>
          <p:nvSpPr>
            <p:cNvPr id="3" name="テキスト ボックス 2"/>
            <p:cNvSpPr txBox="1"/>
            <p:nvPr/>
          </p:nvSpPr>
          <p:spPr>
            <a:xfrm>
              <a:off x="3779912" y="4390658"/>
              <a:ext cx="1951175" cy="646331"/>
            </a:xfrm>
            <a:prstGeom prst="rect">
              <a:avLst/>
            </a:prstGeom>
            <a:noFill/>
          </p:spPr>
          <p:txBody>
            <a:bodyPr wrap="none" rtlCol="0">
              <a:spAutoFit/>
            </a:bodyPr>
            <a:lstStyle/>
            <a:p>
              <a:r>
                <a:rPr kumimoji="1" lang="ja-JP" altLang="en-US" sz="3600" dirty="0" smtClean="0">
                  <a:solidFill>
                    <a:srgbClr val="FF0000"/>
                  </a:solidFill>
                </a:rPr>
                <a:t>拡大する</a:t>
              </a:r>
              <a:endParaRPr kumimoji="1" lang="ja-JP" altLang="en-US" sz="3600" dirty="0">
                <a:solidFill>
                  <a:srgbClr val="FF0000"/>
                </a:solidFill>
              </a:endParaRPr>
            </a:p>
          </p:txBody>
        </p:sp>
        <p:cxnSp>
          <p:nvCxnSpPr>
            <p:cNvPr id="12" name="直線矢印コネクタ 11"/>
            <p:cNvCxnSpPr>
              <a:stCxn id="3" idx="3"/>
            </p:cNvCxnSpPr>
            <p:nvPr/>
          </p:nvCxnSpPr>
          <p:spPr>
            <a:xfrm flipV="1">
              <a:off x="5731087" y="4077072"/>
              <a:ext cx="2009265"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14" name="直線矢印コネクタ 13"/>
            <p:cNvCxnSpPr>
              <a:stCxn id="3" idx="1"/>
            </p:cNvCxnSpPr>
            <p:nvPr/>
          </p:nvCxnSpPr>
          <p:spPr>
            <a:xfrm flipH="1" flipV="1">
              <a:off x="2267744" y="4077072"/>
              <a:ext cx="1512168"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grpSp>
      <p:cxnSp>
        <p:nvCxnSpPr>
          <p:cNvPr id="25" name="直線コネクタ 24"/>
          <p:cNvCxnSpPr/>
          <p:nvPr/>
        </p:nvCxnSpPr>
        <p:spPr>
          <a:xfrm>
            <a:off x="971600" y="1013212"/>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 name="直線コネクタ 25"/>
          <p:cNvCxnSpPr/>
          <p:nvPr/>
        </p:nvCxnSpPr>
        <p:spPr>
          <a:xfrm>
            <a:off x="3419872" y="980728"/>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5947354" y="1013212"/>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964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9197298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13</a:t>
            </a:fld>
            <a:endParaRPr kumimoji="1" lang="ja-JP" altLang="en-US" sz="3600"/>
          </a:p>
        </p:txBody>
      </p:sp>
    </p:spTree>
    <p:extLst>
      <p:ext uri="{BB962C8B-B14F-4D97-AF65-F5344CB8AC3E}">
        <p14:creationId xmlns:p14="http://schemas.microsoft.com/office/powerpoint/2010/main" val="4208651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14</a:t>
            </a:fld>
            <a:endParaRPr kumimoji="1" lang="ja-JP" altLang="en-US" sz="3600"/>
          </a:p>
        </p:txBody>
      </p:sp>
      <p:graphicFrame>
        <p:nvGraphicFramePr>
          <p:cNvPr id="4" name="グラフ 3"/>
          <p:cNvGraphicFramePr>
            <a:graphicFrameLocks/>
          </p:cNvGraphicFramePr>
          <p:nvPr>
            <p:extLst>
              <p:ext uri="{D42A27DB-BD31-4B8C-83A1-F6EECF244321}">
                <p14:modId xmlns:p14="http://schemas.microsoft.com/office/powerpoint/2010/main" val="181406995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6" name="直線矢印コネクタ 5"/>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15</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0331531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矢印コネクタ 4"/>
          <p:cNvCxnSpPr/>
          <p:nvPr/>
        </p:nvCxnSpPr>
        <p:spPr>
          <a:xfrm>
            <a:off x="1097137"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16</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24470892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矢印コネクタ 4"/>
          <p:cNvCxnSpPr/>
          <p:nvPr/>
        </p:nvCxnSpPr>
        <p:spPr>
          <a:xfrm>
            <a:off x="1128812" y="5229200"/>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1544455444"/>
              </p:ext>
            </p:extLst>
          </p:nvPr>
        </p:nvGraphicFramePr>
        <p:xfrm>
          <a:off x="1002432" y="2248272"/>
          <a:ext cx="7139136" cy="1711408"/>
        </p:xfrm>
        <a:graphic>
          <a:graphicData uri="http://schemas.openxmlformats.org/drawingml/2006/table">
            <a:tbl>
              <a:tblPr firstRow="1" bandRow="1">
                <a:tableStyleId>{F2DE63D5-997A-4646-A377-4702673A728D}</a:tableStyleId>
              </a:tblPr>
              <a:tblGrid>
                <a:gridCol w="7139136"/>
              </a:tblGrid>
              <a:tr h="62223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振動するパターン</a:t>
                      </a:r>
                      <a:endParaRPr lang="en-US" altLang="ja-JP" sz="2400" dirty="0" smtClean="0"/>
                    </a:p>
                  </a:txBody>
                  <a:tcPr marL="79324" marR="79324" marT="39662" marB="39662" anchor="ctr"/>
                </a:tc>
              </a:tr>
              <a:tr h="1089173">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各ウイルスは半周期ずれてグラフが振動している。</a:t>
                      </a:r>
                      <a:endParaRPr lang="en-US" altLang="ja-JP" sz="2400" dirty="0" smtClean="0"/>
                    </a:p>
                  </a:txBody>
                  <a:tcPr marL="79324" marR="79324" marT="39662" marB="39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17</a:t>
            </a:fld>
            <a:endParaRPr kumimoji="1" lang="ja-JP" altLang="en-US" sz="360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88964582"/>
              </p:ext>
            </p:extLst>
          </p:nvPr>
        </p:nvGraphicFramePr>
        <p:xfrm>
          <a:off x="809582" y="2227701"/>
          <a:ext cx="7524836" cy="2509485"/>
        </p:xfrm>
        <a:graphic>
          <a:graphicData uri="http://schemas.openxmlformats.org/drawingml/2006/table">
            <a:tbl>
              <a:tblPr firstRow="1" bandRow="1">
                <a:tableStyleId>{F5AB1C69-6EDB-4FF4-983F-18BD219EF322}</a:tableStyleId>
              </a:tblPr>
              <a:tblGrid>
                <a:gridCol w="1855350"/>
                <a:gridCol w="1403012"/>
                <a:gridCol w="4266474"/>
              </a:tblGrid>
              <a:tr h="477917">
                <a:tc>
                  <a:txBody>
                    <a:bodyPr/>
                    <a:lstStyle/>
                    <a:p>
                      <a:pPr algn="ctr"/>
                      <a:endParaRPr kumimoji="1" lang="ja-JP" altLang="en-US" sz="2500" b="1" dirty="0"/>
                    </a:p>
                  </a:txBody>
                  <a:tcPr marL="83715" marR="83715" marT="41857" marB="41857"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500" dirty="0" smtClean="0"/>
                        <a:t>電子タグ</a:t>
                      </a:r>
                      <a:endParaRPr kumimoji="1" lang="ja-JP" altLang="en-US" sz="2500" b="1" dirty="0" smtClean="0"/>
                    </a:p>
                  </a:txBody>
                  <a:tcPr marL="83715" marR="83715" marT="41857" marB="41857" anchor="ctr"/>
                </a:tc>
                <a:tc hMerge="1">
                  <a:txBody>
                    <a:bodyPr/>
                    <a:lstStyle/>
                    <a:p>
                      <a:pPr algn="ctr"/>
                      <a:endParaRPr kumimoji="1" lang="ja-JP" altLang="en-US" sz="2800" b="1" dirty="0"/>
                    </a:p>
                  </a:txBody>
                  <a:tcPr anchor="ctr"/>
                </a:tc>
              </a:tr>
              <a:tr h="477917">
                <a:tc>
                  <a:txBody>
                    <a:bodyPr/>
                    <a:lstStyle/>
                    <a:p>
                      <a:pPr algn="ctr"/>
                      <a:endParaRPr kumimoji="1" lang="ja-JP" altLang="en-US" sz="2500" b="1" dirty="0"/>
                    </a:p>
                  </a:txBody>
                  <a:tcPr marL="83715" marR="83715" marT="41857" marB="41857" anchor="ctr"/>
                </a:tc>
                <a:tc>
                  <a:txBody>
                    <a:bodyPr/>
                    <a:lstStyle/>
                    <a:p>
                      <a:pPr algn="ctr"/>
                      <a:r>
                        <a:rPr kumimoji="1" lang="ja-JP" altLang="en-US" sz="2500" dirty="0" smtClean="0"/>
                        <a:t>長さ</a:t>
                      </a:r>
                      <a:endParaRPr kumimoji="1" lang="ja-JP" altLang="en-US" sz="2500" b="0" dirty="0"/>
                    </a:p>
                  </a:txBody>
                  <a:tcPr marL="83715" marR="83715" marT="41857" marB="41857" anchor="ctr"/>
                </a:tc>
                <a:tc>
                  <a:txBody>
                    <a:bodyPr/>
                    <a:lstStyle/>
                    <a:p>
                      <a:pPr algn="ctr"/>
                      <a:r>
                        <a:rPr kumimoji="1" lang="ja-JP" altLang="en-US" sz="2500" dirty="0" smtClean="0"/>
                        <a:t>配列</a:t>
                      </a:r>
                      <a:endParaRPr kumimoji="1" lang="ja-JP" altLang="en-US" sz="2500" b="0" dirty="0"/>
                    </a:p>
                  </a:txBody>
                  <a:tcPr marL="83715" marR="83715" marT="41857" marB="41857" anchor="ctr"/>
                </a:tc>
              </a:tr>
              <a:tr h="561253">
                <a:tc>
                  <a:txBody>
                    <a:bodyPr/>
                    <a:lstStyle/>
                    <a:p>
                      <a:pPr algn="ctr"/>
                      <a:r>
                        <a:rPr kumimoji="1" lang="ja-JP" altLang="en-US" sz="2500" dirty="0" smtClean="0"/>
                        <a:t>エージェント</a:t>
                      </a:r>
                      <a:endParaRPr kumimoji="1" lang="ja-JP" altLang="en-US" sz="2500" b="0" dirty="0"/>
                    </a:p>
                  </a:txBody>
                  <a:tcPr marL="83715" marR="83715" marT="41857" marB="41857" anchor="ctr"/>
                </a:tc>
                <a:tc>
                  <a:txBody>
                    <a:bodyPr/>
                    <a:lstStyle/>
                    <a:p>
                      <a:pPr algn="ctr"/>
                      <a:r>
                        <a:rPr kumimoji="1" lang="en-US" altLang="ja-JP" sz="2500" dirty="0" smtClean="0"/>
                        <a:t>20</a:t>
                      </a:r>
                      <a:endParaRPr kumimoji="1" lang="ja-JP" altLang="en-US" sz="2500" b="0" dirty="0"/>
                    </a:p>
                  </a:txBody>
                  <a:tcPr marL="83715" marR="83715" marT="41857" marB="41857" anchor="ctr"/>
                </a:tc>
                <a:tc>
                  <a:txBody>
                    <a:bodyPr/>
                    <a:lstStyle/>
                    <a:p>
                      <a:pPr algn="ctr"/>
                      <a:r>
                        <a:rPr kumimoji="1" lang="ja-JP" altLang="en-US" sz="2500" dirty="0" smtClean="0"/>
                        <a:t>ランダム</a:t>
                      </a:r>
                      <a:endParaRPr kumimoji="1" lang="ja-JP" altLang="en-US" sz="2500" b="0" dirty="0"/>
                    </a:p>
                  </a:txBody>
                  <a:tcPr marL="83715" marR="83715" marT="41857" marB="41857" anchor="ctr"/>
                </a:tc>
              </a:tr>
              <a:tr h="477917">
                <a:tc rowSpan="2">
                  <a:txBody>
                    <a:bodyPr/>
                    <a:lstStyle/>
                    <a:p>
                      <a:pPr algn="ctr"/>
                      <a:r>
                        <a:rPr kumimoji="1" lang="ja-JP" altLang="en-US" sz="2500" dirty="0" smtClean="0"/>
                        <a:t>ウイルス</a:t>
                      </a:r>
                      <a:endParaRPr kumimoji="1" lang="ja-JP" altLang="en-US" sz="2500" b="0" dirty="0"/>
                    </a:p>
                  </a:txBody>
                  <a:tcPr marL="83715" marR="83715" marT="41857" marB="41857" anchor="ctr"/>
                </a:tc>
                <a:tc rowSpan="2">
                  <a:txBody>
                    <a:bodyPr/>
                    <a:lstStyle/>
                    <a:p>
                      <a:pPr algn="ctr"/>
                      <a:r>
                        <a:rPr kumimoji="1" lang="en-US" altLang="ja-JP" sz="2500" dirty="0" smtClean="0"/>
                        <a:t>12</a:t>
                      </a:r>
                      <a:endParaRPr kumimoji="1" lang="ja-JP" altLang="en-US" sz="2500" b="0" dirty="0"/>
                    </a:p>
                  </a:txBody>
                  <a:tcPr marL="83715" marR="83715" marT="41857" marB="41857" anchor="ctr"/>
                </a:tc>
                <a:tc>
                  <a:txBody>
                    <a:bodyPr/>
                    <a:lstStyle/>
                    <a:p>
                      <a:pPr algn="ctr"/>
                      <a:r>
                        <a:rPr kumimoji="1" lang="en-US" altLang="ja-JP" sz="2500" dirty="0" smtClean="0"/>
                        <a:t>“</a:t>
                      </a:r>
                      <a:r>
                        <a:rPr kumimoji="1" lang="en-US" altLang="ja-JP" sz="2500" b="1" dirty="0" smtClean="0"/>
                        <a:t>000000000000</a:t>
                      </a:r>
                      <a:r>
                        <a:rPr kumimoji="1" lang="en-US" altLang="ja-JP" sz="2500" dirty="0" smtClean="0"/>
                        <a:t>”</a:t>
                      </a:r>
                      <a:endParaRPr kumimoji="1" lang="ja-JP" altLang="en-US" sz="2500" b="1" dirty="0"/>
                    </a:p>
                  </a:txBody>
                  <a:tcPr marL="83715" marR="83715" marT="41857" marB="41857" anchor="ctr"/>
                </a:tc>
              </a:tr>
              <a:tr h="514481">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500" dirty="0" smtClean="0"/>
                        <a:t>“</a:t>
                      </a:r>
                      <a:r>
                        <a:rPr kumimoji="1" lang="en-US" altLang="ja-JP" sz="2500" b="1" dirty="0" smtClean="0">
                          <a:solidFill>
                            <a:srgbClr val="FF0000"/>
                          </a:solidFill>
                        </a:rPr>
                        <a:t>0000</a:t>
                      </a:r>
                      <a:r>
                        <a:rPr kumimoji="1" lang="en-US" altLang="ja-JP" sz="2500" b="1" dirty="0" smtClean="0"/>
                        <a:t>11111111</a:t>
                      </a:r>
                      <a:r>
                        <a:rPr kumimoji="1" lang="en-US" altLang="ja-JP" sz="2500" dirty="0" smtClean="0"/>
                        <a:t>”</a:t>
                      </a:r>
                      <a:endParaRPr kumimoji="1" lang="ja-JP" altLang="en-US" sz="2500" b="1" dirty="0"/>
                    </a:p>
                  </a:txBody>
                  <a:tcPr marL="83715" marR="83715" marT="41857" marB="41857"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18</a:t>
            </a:fld>
            <a:endParaRPr kumimoji="1" lang="ja-JP" altLang="en-US" sz="3600"/>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581723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201204"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19</a:t>
            </a:fld>
            <a:endParaRPr kumimoji="1" lang="ja-JP" altLang="en-US" sz="3600"/>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a:t>電子タグ</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a:t>
            </a:fld>
            <a:endParaRPr kumimoji="1" lang="ja-JP" altLang="en-US" sz="3600"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262910039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9915"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20</a:t>
            </a:fld>
            <a:endParaRPr kumimoji="1" lang="ja-JP" altLang="en-US" sz="3600"/>
          </a:p>
        </p:txBody>
      </p:sp>
    </p:spTree>
    <p:extLst>
      <p:ext uri="{BB962C8B-B14F-4D97-AF65-F5344CB8AC3E}">
        <p14:creationId xmlns:p14="http://schemas.microsoft.com/office/powerpoint/2010/main" val="3489693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678605932"/>
              </p:ext>
            </p:extLst>
          </p:nvPr>
        </p:nvGraphicFramePr>
        <p:xfrm>
          <a:off x="1182452" y="2176264"/>
          <a:ext cx="6779096" cy="2277577"/>
        </p:xfrm>
        <a:graphic>
          <a:graphicData uri="http://schemas.openxmlformats.org/drawingml/2006/table">
            <a:tbl>
              <a:tblPr firstRow="1" bandRow="1">
                <a:tableStyleId>{F2DE63D5-997A-4646-A377-4702673A728D}</a:tableStyleId>
              </a:tblPr>
              <a:tblGrid>
                <a:gridCol w="6779096"/>
              </a:tblGrid>
              <a:tr h="6244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300" dirty="0" smtClean="0"/>
                        <a:t>オーバーラップするパターン</a:t>
                      </a:r>
                    </a:p>
                  </a:txBody>
                  <a:tcPr marL="75323" marR="75323" marT="37662" marB="37662" anchor="ctr"/>
                </a:tc>
              </a:tr>
              <a:tr h="1653080">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300" dirty="0" smtClean="0"/>
                        <a:t>ウイルスの先頭と末尾がオーバーラップしている場合は、エージェントが両方のウイルスに対する免疫を獲得する。</a:t>
                      </a:r>
                      <a:endParaRPr lang="en-US" altLang="ja-JP" sz="2300" dirty="0" smtClean="0"/>
                    </a:p>
                  </a:txBody>
                  <a:tcPr marL="75323" marR="75323" marT="37662" marB="37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21</a:t>
            </a:fld>
            <a:endParaRPr kumimoji="1" lang="ja-JP" altLang="en-US" sz="360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各ウイルスの電子タグの頭としっぽの構造によって感染者数の振動が起きたりウイルスの</a:t>
            </a:r>
            <a:r>
              <a:rPr lang="en-US" altLang="ja-JP" dirty="0" smtClean="0"/>
              <a:t>die 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lang="ja-JP" altLang="en-US" sz="3600"/>
              <a:t>22</a:t>
            </a:fld>
            <a:endParaRPr lang="ja-JP" altLang="en-US" sz="360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463031"/>
            <a:ext cx="7772400" cy="1470025"/>
          </a:xfrm>
        </p:spPr>
        <p:txBody>
          <a:bodyPr/>
          <a:lstStyle/>
          <a:p>
            <a:r>
              <a:rPr kumimoji="1" lang="ja-JP" altLang="en-US" dirty="0" smtClean="0">
                <a:latin typeface="+mn-ea"/>
                <a:ea typeface="+mn-ea"/>
              </a:rPr>
              <a:t>ご清聴ありがとうございました。</a:t>
            </a:r>
            <a:endParaRPr kumimoji="1" lang="ja-JP" altLang="en-US" dirty="0">
              <a:latin typeface="+mn-ea"/>
              <a:ea typeface="+mn-ea"/>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24</a:t>
            </a:fld>
            <a:endParaRPr kumimoji="1" lang="ja-JP" altLang="en-US"/>
          </a:p>
        </p:txBody>
      </p:sp>
    </p:spTree>
    <p:extLst>
      <p:ext uri="{BB962C8B-B14F-4D97-AF65-F5344CB8AC3E}">
        <p14:creationId xmlns:p14="http://schemas.microsoft.com/office/powerpoint/2010/main" val="12155261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25</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07919804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6"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1-200</a:t>
            </a:r>
            <a:endParaRPr lang="ja-JP" altLang="en-US" u="sng" dirty="0"/>
          </a:p>
        </p:txBody>
      </p:sp>
      <p:cxnSp>
        <p:nvCxnSpPr>
          <p:cNvPr id="10" name="直線矢印コネクタ 9"/>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36494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43148785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1001-2000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7633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54956210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2001-2200</a:t>
            </a:r>
            <a:endParaRPr lang="ja-JP" altLang="en-US" u="sng" dirty="0"/>
          </a:p>
        </p:txBody>
      </p:sp>
      <p:cxnSp>
        <p:nvCxnSpPr>
          <p:cNvPr id="6" name="直線矢印コネクタ 5"/>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11390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7032510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3001-3200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9118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01408233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4001-4200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0105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3</a:t>
            </a:fld>
            <a:endParaRPr kumimoji="1" lang="ja-JP" altLang="en-US" sz="360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6021540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4801-5000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9626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en-US" altLang="ja-JP" sz="3600" dirty="0" smtClean="0"/>
              <a:t>Deterministic Model vs Stochastic Model</a:t>
            </a:r>
            <a:endParaRPr kumimoji="1" lang="ja-JP" altLang="en-US" sz="3600"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33684979"/>
              </p:ext>
            </p:extLst>
          </p:nvPr>
        </p:nvGraphicFramePr>
        <p:xfrm>
          <a:off x="457200" y="1412775"/>
          <a:ext cx="8229600" cy="4824537"/>
        </p:xfrm>
        <a:graphic>
          <a:graphicData uri="http://schemas.openxmlformats.org/drawingml/2006/table">
            <a:tbl>
              <a:tblPr firstRow="1" bandRow="1">
                <a:tableStyleId>{7DF18680-E054-41AD-8BC1-D1AEF772440D}</a:tableStyleId>
              </a:tblPr>
              <a:tblGrid>
                <a:gridCol w="1162472"/>
                <a:gridCol w="3384376"/>
                <a:gridCol w="3682752"/>
              </a:tblGrid>
              <a:tr h="648073">
                <a:tc>
                  <a:txBody>
                    <a:bodyPr/>
                    <a:lstStyle/>
                    <a:p>
                      <a:pPr algn="ctr"/>
                      <a:endParaRPr kumimoji="1" lang="ja-JP" altLang="en-US" sz="2800" dirty="0"/>
                    </a:p>
                  </a:txBody>
                  <a:tcPr anchor="ctr"/>
                </a:tc>
                <a:tc>
                  <a:txBody>
                    <a:bodyPr/>
                    <a:lstStyle/>
                    <a:p>
                      <a:pPr algn="ctr"/>
                      <a:r>
                        <a:rPr kumimoji="1" lang="en-US" altLang="ja-JP" sz="2800" dirty="0" smtClean="0"/>
                        <a:t>Deterministic</a:t>
                      </a:r>
                      <a:endParaRPr kumimoji="1" lang="ja-JP" altLang="en-US" sz="2800" dirty="0"/>
                    </a:p>
                  </a:txBody>
                  <a:tcPr anchor="ctr"/>
                </a:tc>
                <a:tc>
                  <a:txBody>
                    <a:bodyPr/>
                    <a:lstStyle/>
                    <a:p>
                      <a:pPr algn="ctr"/>
                      <a:r>
                        <a:rPr kumimoji="1" lang="en-US" altLang="ja-JP" sz="2800" dirty="0" smtClean="0"/>
                        <a:t>Stochastic</a:t>
                      </a:r>
                      <a:endParaRPr kumimoji="1" lang="ja-JP" altLang="en-US" sz="2800" dirty="0"/>
                    </a:p>
                  </a:txBody>
                  <a:tcPr anchor="ctr"/>
                </a:tc>
              </a:tr>
              <a:tr h="1912260">
                <a:tc>
                  <a:txBody>
                    <a:bodyPr/>
                    <a:lstStyle/>
                    <a:p>
                      <a:pPr algn="ctr"/>
                      <a:r>
                        <a:rPr kumimoji="1" lang="ja-JP" altLang="en-US" sz="2800" dirty="0" smtClean="0"/>
                        <a:t>長所</a:t>
                      </a:r>
                      <a:endParaRPr kumimoji="1" lang="ja-JP" altLang="en-US" sz="2800" dirty="0"/>
                    </a:p>
                  </a:txBody>
                  <a:tcPr anchor="ctr"/>
                </a:tc>
                <a:tc>
                  <a:txBody>
                    <a:bodyPr/>
                    <a:lstStyle/>
                    <a:p>
                      <a:pPr algn="l"/>
                      <a:r>
                        <a:rPr kumimoji="1" lang="ja-JP" altLang="en-US" sz="2800" dirty="0" smtClean="0"/>
                        <a:t>モデルを作りやすい</a:t>
                      </a:r>
                      <a:endParaRPr kumimoji="1" lang="ja-JP" altLang="en-US" sz="2800" dirty="0"/>
                    </a:p>
                  </a:txBody>
                  <a:tcPr anchor="ctr"/>
                </a:tc>
                <a:tc>
                  <a:txBody>
                    <a:bodyPr/>
                    <a:lstStyle/>
                    <a:p>
                      <a:pPr algn="l"/>
                      <a:r>
                        <a:rPr kumimoji="1" lang="ja-JP" altLang="en-US" sz="2800" dirty="0" smtClean="0"/>
                        <a:t>細かな部分まで作ることができる</a:t>
                      </a:r>
                      <a:endParaRPr kumimoji="1" lang="ja-JP" altLang="en-US" sz="2800" dirty="0"/>
                    </a:p>
                  </a:txBody>
                  <a:tcPr anchor="ctr"/>
                </a:tc>
              </a:tr>
              <a:tr h="2264204">
                <a:tc>
                  <a:txBody>
                    <a:bodyPr/>
                    <a:lstStyle/>
                    <a:p>
                      <a:pPr algn="ctr"/>
                      <a:r>
                        <a:rPr kumimoji="1" lang="ja-JP" altLang="en-US" sz="2800" dirty="0" smtClean="0"/>
                        <a:t>短所</a:t>
                      </a:r>
                      <a:endParaRPr kumimoji="1" lang="ja-JP" altLang="en-US" sz="2800" dirty="0"/>
                    </a:p>
                  </a:txBody>
                  <a:tcPr anchor="ctr"/>
                </a:tc>
                <a:tc>
                  <a:txBody>
                    <a:bodyPr/>
                    <a:lstStyle/>
                    <a:p>
                      <a:pPr algn="l"/>
                      <a:r>
                        <a:rPr kumimoji="1" lang="ja-JP" altLang="en-US" sz="2800" dirty="0" smtClean="0"/>
                        <a:t>複雑なプロセスまでは表現できない</a:t>
                      </a:r>
                      <a:endParaRPr kumimoji="1" lang="ja-JP" altLang="en-US" sz="2800" dirty="0"/>
                    </a:p>
                  </a:txBody>
                  <a:tcPr anchor="ctr"/>
                </a:tc>
                <a:tc>
                  <a:txBody>
                    <a:bodyPr/>
                    <a:lstStyle/>
                    <a:p>
                      <a:pPr algn="l"/>
                      <a:r>
                        <a:rPr kumimoji="1" lang="ja-JP" altLang="en-US" sz="2800" dirty="0" smtClean="0"/>
                        <a:t>定性的な結果が得られにくい</a:t>
                      </a:r>
                      <a:endParaRPr kumimoji="1" lang="en-US" altLang="ja-JP" sz="2800" dirty="0" smtClean="0"/>
                    </a:p>
                  </a:txBody>
                  <a:tcPr anchor="ctr"/>
                </a:tc>
              </a:tr>
            </a:tbl>
          </a:graphicData>
        </a:graphic>
      </p:graphicFrame>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31</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人工免疫システム</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生物の免疫系の原理を基にした、コンピュータシステム</a:t>
            </a:r>
            <a:endParaRPr kumimoji="1" lang="en-US" altLang="ja-JP" dirty="0" smtClean="0"/>
          </a:p>
          <a:p>
            <a:r>
              <a:rPr kumimoji="1" lang="ja-JP" altLang="en-US" dirty="0" smtClean="0"/>
              <a:t>免疫系の学習と記憶の特性を、問題解決に利用する。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spTree>
    <p:extLst>
      <p:ext uri="{BB962C8B-B14F-4D97-AF65-F5344CB8AC3E}">
        <p14:creationId xmlns:p14="http://schemas.microsoft.com/office/powerpoint/2010/main" val="4352796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33</a:t>
            </a:fld>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Tree>
    <p:extLst>
      <p:ext uri="{BB962C8B-B14F-4D97-AF65-F5344CB8AC3E}">
        <p14:creationId xmlns:p14="http://schemas.microsoft.com/office/powerpoint/2010/main" val="38598600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接触</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34</a:t>
            </a:fld>
            <a:endParaRPr kumimoji="1" lang="ja-JP" altLang="en-US"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35</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a:xfrm>
            <a:off x="5670" y="116632"/>
            <a:ext cx="4926370" cy="684218"/>
          </a:xfrm>
        </p:spPr>
        <p:txBody>
          <a:bodyPr>
            <a:normAutofit fontScale="90000"/>
          </a:bodyPr>
          <a:lstStyle/>
          <a:p>
            <a:r>
              <a:rPr kumimoji="1" lang="ja-JP" altLang="en-US" u="sng" dirty="0" smtClean="0"/>
              <a:t>ウイルスが</a:t>
            </a:r>
            <a:r>
              <a:rPr lang="ja-JP" altLang="en-US" u="sng" dirty="0"/>
              <a:t>１</a:t>
            </a:r>
            <a:r>
              <a:rPr kumimoji="1" lang="ja-JP" altLang="en-US" u="sng" dirty="0" smtClean="0"/>
              <a:t>つのとき</a:t>
            </a:r>
            <a:endParaRPr kumimoji="1" lang="ja-JP" altLang="en-US" u="sng"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36273939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328608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6496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4</a:t>
            </a:fld>
            <a:endParaRPr kumimoji="1" lang="ja-JP" altLang="en-US" sz="360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pic>
        <p:nvPicPr>
          <p:cNvPr id="9" name="コンテンツ プレースホルダー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0345" y="908720"/>
            <a:ext cx="7003311" cy="5606375"/>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graphicFrame>
        <p:nvGraphicFramePr>
          <p:cNvPr id="5" name="表 4"/>
          <p:cNvGraphicFramePr>
            <a:graphicFrameLocks noGrp="1"/>
          </p:cNvGraphicFramePr>
          <p:nvPr>
            <p:extLst>
              <p:ext uri="{D42A27DB-BD31-4B8C-83A1-F6EECF244321}">
                <p14:modId xmlns:p14="http://schemas.microsoft.com/office/powerpoint/2010/main" val="146930358"/>
              </p:ext>
            </p:extLst>
          </p:nvPr>
        </p:nvGraphicFramePr>
        <p:xfrm>
          <a:off x="899593" y="1397000"/>
          <a:ext cx="7560840" cy="4624288"/>
        </p:xfrm>
        <a:graphic>
          <a:graphicData uri="http://schemas.openxmlformats.org/drawingml/2006/table">
            <a:tbl>
              <a:tblPr firstRow="1" bandRow="1">
                <a:tableStyleId>{F5AB1C69-6EDB-4FF4-983F-18BD219EF322}</a:tableStyleId>
              </a:tblPr>
              <a:tblGrid>
                <a:gridCol w="2520279"/>
                <a:gridCol w="2520280"/>
                <a:gridCol w="2520281"/>
              </a:tblGrid>
              <a:tr h="820648">
                <a:tc>
                  <a:txBody>
                    <a:bodyPr/>
                    <a:lstStyle/>
                    <a:p>
                      <a:pPr algn="ctr"/>
                      <a:r>
                        <a:rPr kumimoji="1" lang="ja-JP" altLang="en-US" dirty="0" smtClean="0"/>
                        <a:t>ウイルスの型</a:t>
                      </a:r>
                      <a:endParaRPr kumimoji="1" lang="ja-JP" altLang="en-US" b="1" dirty="0"/>
                    </a:p>
                  </a:txBody>
                  <a:tcPr anchor="ctr"/>
                </a:tc>
                <a:tc>
                  <a:txBody>
                    <a:bodyPr/>
                    <a:lstStyle/>
                    <a:p>
                      <a:pPr algn="ctr"/>
                      <a:r>
                        <a:rPr kumimoji="1" lang="ja-JP" altLang="en-US" dirty="0" smtClean="0"/>
                        <a:t>ウイルスの長さ</a:t>
                      </a:r>
                      <a:endParaRPr kumimoji="1" lang="ja-JP" altLang="en-US" b="1" dirty="0"/>
                    </a:p>
                  </a:txBody>
                  <a:tcPr anchor="ctr"/>
                </a:tc>
                <a:tc>
                  <a:txBody>
                    <a:bodyPr/>
                    <a:lstStyle/>
                    <a:p>
                      <a:pPr algn="ctr"/>
                      <a:r>
                        <a:rPr kumimoji="1" lang="ja-JP" altLang="en-US" dirty="0" smtClean="0"/>
                        <a:t>オーバーラップ</a:t>
                      </a:r>
                      <a:endParaRPr kumimoji="1" lang="ja-JP" altLang="en-US" b="1" dirty="0"/>
                    </a:p>
                  </a:txBody>
                  <a:tcPr anchor="ctr"/>
                </a:tc>
              </a:tr>
              <a:tr h="475455">
                <a:tc rowSpan="4">
                  <a:txBody>
                    <a:bodyPr/>
                    <a:lstStyle/>
                    <a:p>
                      <a:pPr algn="ctr"/>
                      <a:r>
                        <a:rPr kumimoji="1" lang="ja-JP" altLang="en-US" dirty="0" smtClean="0"/>
                        <a:t>通常ウイルス</a:t>
                      </a:r>
                      <a:endParaRPr kumimoji="1" lang="ja-JP" altLang="en-US" b="1" dirty="0"/>
                    </a:p>
                  </a:txBody>
                  <a:tcPr anchor="ctr"/>
                </a:tc>
                <a:tc rowSpan="2">
                  <a:txBody>
                    <a:bodyPr/>
                    <a:lstStyle/>
                    <a:p>
                      <a:pPr algn="ctr"/>
                      <a:r>
                        <a:rPr kumimoji="1" lang="ja-JP" altLang="en-US" dirty="0" smtClean="0"/>
                        <a:t>同じ</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vMerge="1">
                  <a:txBody>
                    <a:bodyPr/>
                    <a:lstStyle/>
                    <a:p>
                      <a:endParaRPr kumimoji="1" lang="ja-JP" altLang="en-US" dirty="0"/>
                    </a:p>
                  </a:txBody>
                  <a:tcPr/>
                </a:tc>
                <a:tc rowSpan="2">
                  <a:txBody>
                    <a:bodyPr/>
                    <a:lstStyle/>
                    <a:p>
                      <a:pPr algn="ctr"/>
                      <a:r>
                        <a:rPr kumimoji="1" lang="ja-JP" altLang="en-US" dirty="0" smtClean="0"/>
                        <a:t>異なる</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rowSpan="4">
                  <a:txBody>
                    <a:bodyPr/>
                    <a:lstStyle/>
                    <a:p>
                      <a:pPr algn="ctr"/>
                      <a:r>
                        <a:rPr kumimoji="1" lang="ja-JP" altLang="en-US" dirty="0" smtClean="0"/>
                        <a:t>固定ウイルス</a:t>
                      </a:r>
                      <a:endParaRPr kumimoji="1" lang="ja-JP" altLang="en-US" b="1" dirty="0"/>
                    </a:p>
                  </a:txBody>
                  <a:tcPr anchor="ctr"/>
                </a:tc>
                <a:tc rowSpan="2">
                  <a:txBody>
                    <a:bodyPr/>
                    <a:lstStyle/>
                    <a:p>
                      <a:pPr algn="ctr"/>
                      <a:r>
                        <a:rPr kumimoji="1" lang="ja-JP" altLang="en-US" dirty="0" smtClean="0"/>
                        <a:t>同じ</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vMerge="1">
                  <a:txBody>
                    <a:bodyPr/>
                    <a:lstStyle/>
                    <a:p>
                      <a:endParaRPr kumimoji="1" lang="ja-JP" altLang="en-US" dirty="0"/>
                    </a:p>
                  </a:txBody>
                  <a:tcPr/>
                </a:tc>
                <a:tc rowSpan="2">
                  <a:txBody>
                    <a:bodyPr/>
                    <a:lstStyle/>
                    <a:p>
                      <a:pPr algn="ctr"/>
                      <a:r>
                        <a:rPr kumimoji="1" lang="ja-JP" altLang="en-US" dirty="0" smtClean="0"/>
                        <a:t>異なる</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bl>
          </a:graphicData>
        </a:graphic>
      </p:graphicFrame>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2498104622"/>
              </p:ext>
            </p:extLst>
          </p:nvPr>
        </p:nvGraphicFramePr>
        <p:xfrm>
          <a:off x="655843" y="1690464"/>
          <a:ext cx="7832314" cy="4264176"/>
        </p:xfrm>
        <a:graphic>
          <a:graphicData uri="http://schemas.openxmlformats.org/drawingml/2006/table">
            <a:tbl>
              <a:tblPr firstRow="1" bandRow="1">
                <a:tableStyleId>{1FECB4D8-DB02-4DC6-A0A2-4F2EBAE1DC90}</a:tableStyleId>
              </a:tblPr>
              <a:tblGrid>
                <a:gridCol w="1243417"/>
                <a:gridCol w="6588897"/>
              </a:tblGrid>
              <a:tr h="493146">
                <a:tc>
                  <a:txBody>
                    <a:bodyPr/>
                    <a:lstStyle/>
                    <a:p>
                      <a:pPr algn="ctr"/>
                      <a:endParaRPr kumimoji="1" lang="ja-JP" altLang="en-US" sz="2700" dirty="0"/>
                    </a:p>
                  </a:txBody>
                  <a:tcPr marL="87026" marR="87026" marT="43513" marB="43513" anchor="ctr"/>
                </a:tc>
                <a:tc>
                  <a:txBody>
                    <a:bodyPr/>
                    <a:lstStyle/>
                    <a:p>
                      <a:pPr algn="ctr"/>
                      <a:r>
                        <a:rPr kumimoji="1" lang="en-US" altLang="ja-JP" sz="2700" dirty="0" smtClean="0"/>
                        <a:t>ABEM</a:t>
                      </a:r>
                      <a:endParaRPr kumimoji="1" lang="ja-JP" altLang="en-US" sz="2700" dirty="0"/>
                    </a:p>
                  </a:txBody>
                  <a:tcPr marL="87026" marR="87026" marT="43513" marB="43513" anchor="ctr"/>
                </a:tc>
              </a:tr>
              <a:tr h="1778248">
                <a:tc>
                  <a:txBody>
                    <a:bodyPr/>
                    <a:lstStyle/>
                    <a:p>
                      <a:pPr algn="ctr"/>
                      <a:r>
                        <a:rPr kumimoji="1" lang="ja-JP" altLang="en-US" sz="2700" dirty="0" smtClean="0"/>
                        <a:t>長所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700" dirty="0" smtClean="0"/>
                        <a:t>各エージェントの個体レベルで起きる生体反応（抗原抗体反応、免疫の喪失現象）が与える疫学的効果を表現することができる。</a:t>
                      </a:r>
                      <a:endParaRPr lang="en-US" altLang="ja-JP" sz="2700" dirty="0" smtClean="0"/>
                    </a:p>
                  </a:txBody>
                  <a:tcPr marL="87026" marR="87026" marT="43513" marB="43513" anchor="ctr"/>
                </a:tc>
              </a:tr>
              <a:tr h="1987422">
                <a:tc>
                  <a:txBody>
                    <a:bodyPr/>
                    <a:lstStyle/>
                    <a:p>
                      <a:pPr algn="ctr"/>
                      <a:r>
                        <a:rPr kumimoji="1" lang="ja-JP" altLang="en-US" sz="2700" dirty="0" smtClean="0"/>
                        <a:t>短所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700" dirty="0" smtClean="0"/>
                        <a:t>Stochastic</a:t>
                      </a:r>
                      <a:r>
                        <a:rPr lang="ja-JP" altLang="en-US" sz="2700" dirty="0" smtClean="0"/>
                        <a:t> </a:t>
                      </a:r>
                      <a:r>
                        <a:rPr lang="en-US" altLang="ja-JP" sz="2700" dirty="0" smtClean="0"/>
                        <a:t>Model</a:t>
                      </a:r>
                      <a:r>
                        <a:rPr lang="ja-JP" altLang="en-US" sz="2700" dirty="0" smtClean="0"/>
                        <a:t>　であるため、シミュレーションごとに結果が変化し、定性的な結果を得ることが難しい。</a:t>
                      </a:r>
                      <a:endParaRPr lang="en-US" altLang="ja-JP" sz="2700" dirty="0" smtClean="0"/>
                    </a:p>
                  </a:txBody>
                  <a:tcPr marL="87026" marR="87026" marT="43513" marB="43513"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5</a:t>
            </a:fld>
            <a:endParaRPr kumimoji="1" lang="ja-JP" altLang="en-US" sz="3600"/>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54</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ja-JP" altLang="en-US" dirty="0" smtClean="0"/>
              <a:t>リチャードドーキンスによって提唱された。</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55</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56</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166528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57</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58</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ウイルスが３つ</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59</a:t>
            </a:fld>
            <a:endParaRPr kumimoji="1" lang="ja-JP" altLang="en-US"/>
          </a:p>
        </p:txBody>
      </p:sp>
    </p:spTree>
    <p:extLst>
      <p:ext uri="{BB962C8B-B14F-4D97-AF65-F5344CB8AC3E}">
        <p14:creationId xmlns:p14="http://schemas.microsoft.com/office/powerpoint/2010/main" val="9972845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6</a:t>
            </a:fld>
            <a:endParaRPr kumimoji="1" lang="ja-JP" altLang="en-US" sz="36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7</a:t>
            </a:fld>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840" y="1628800"/>
            <a:ext cx="9613576" cy="4806788"/>
          </a:xfrm>
          <a:prstGeom prst="rect">
            <a:avLst/>
          </a:prstGeom>
        </p:spPr>
      </p:pic>
      <p:sp>
        <p:nvSpPr>
          <p:cNvPr id="2" name="正方形/長方形 1"/>
          <p:cNvSpPr/>
          <p:nvPr/>
        </p:nvSpPr>
        <p:spPr>
          <a:xfrm>
            <a:off x="6372200" y="1372418"/>
            <a:ext cx="6192688" cy="4648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027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8.33333E-7 -2.96296E-6 L -0.30521 -2.96296E-6 " pathEditMode="relative" rAng="0" ptsTypes="AA">
                                      <p:cBhvr>
                                        <p:cTn id="6" dur="1000" fill="hold"/>
                                        <p:tgtEl>
                                          <p:spTgt spid="3"/>
                                        </p:tgtEl>
                                        <p:attrNameLst>
                                          <p:attrName>ppt_x</p:attrName>
                                          <p:attrName>ppt_y</p:attrName>
                                        </p:attrNameLst>
                                      </p:cBhvr>
                                      <p:rCtr x="-15260" y="0"/>
                                    </p:animMotion>
                                  </p:childTnLst>
                                </p:cTn>
                              </p:par>
                              <p:par>
                                <p:cTn id="7" presetID="35" presetClass="path" presetSubtype="0" accel="50000" decel="50000" fill="hold" grpId="0" nodeType="withEffect">
                                  <p:stCondLst>
                                    <p:cond delay="0"/>
                                  </p:stCondLst>
                                  <p:childTnLst>
                                    <p:animMotion origin="layout" path="M 3.33333E-6 -3.7037E-7 L -0.33854 -3.7037E-7 " pathEditMode="relative" rAng="0" ptsTypes="AA">
                                      <p:cBhvr>
                                        <p:cTn id="8" dur="1000" fill="hold"/>
                                        <p:tgtEl>
                                          <p:spTgt spid="2"/>
                                        </p:tgtEl>
                                        <p:attrNameLst>
                                          <p:attrName>ppt_x</p:attrName>
                                          <p:attrName>ppt_y</p:attrName>
                                        </p:attrNameLst>
                                      </p:cBhvr>
                                      <p:rCtr x="-16927" y="0"/>
                                    </p:animMotion>
                                  </p:childTnLst>
                                </p:cTn>
                              </p:par>
                            </p:childTnLst>
                          </p:cTn>
                        </p:par>
                        <p:par>
                          <p:cTn id="9" fill="hold">
                            <p:stCondLst>
                              <p:cond delay="1000"/>
                            </p:stCondLst>
                            <p:childTnLst>
                              <p:par>
                                <p:cTn id="10" presetID="42" presetClass="exit" presetSubtype="0" fill="hold" grpId="1" nodeType="afterEffect">
                                  <p:stCondLst>
                                    <p:cond delay="0"/>
                                  </p:stCondLst>
                                  <p:childTnLst>
                                    <p:animEffect transition="out" filter="fade">
                                      <p:cBhvr>
                                        <p:cTn id="11" dur="1000"/>
                                        <p:tgtEl>
                                          <p:spTgt spid="2"/>
                                        </p:tgtEl>
                                      </p:cBhvr>
                                    </p:animEffect>
                                    <p:anim calcmode="lin" valueType="num">
                                      <p:cBhvr>
                                        <p:cTn id="12" dur="1000"/>
                                        <p:tgtEl>
                                          <p:spTgt spid="2"/>
                                        </p:tgtEl>
                                        <p:attrNameLst>
                                          <p:attrName>ppt_x</p:attrName>
                                        </p:attrNameLst>
                                      </p:cBhvr>
                                      <p:tavLst>
                                        <p:tav tm="0">
                                          <p:val>
                                            <p:strVal val="ppt_x"/>
                                          </p:val>
                                        </p:tav>
                                        <p:tav tm="100000">
                                          <p:val>
                                            <p:strVal val="ppt_x"/>
                                          </p:val>
                                        </p:tav>
                                      </p:tavLst>
                                    </p:anim>
                                    <p:anim calcmode="lin" valueType="num">
                                      <p:cBhvr>
                                        <p:cTn id="13" dur="1000"/>
                                        <p:tgtEl>
                                          <p:spTgt spid="2"/>
                                        </p:tgtEl>
                                        <p:attrNameLst>
                                          <p:attrName>ppt_y</p:attrName>
                                        </p:attrNameLst>
                                      </p:cBhvr>
                                      <p:tavLst>
                                        <p:tav tm="0">
                                          <p:val>
                                            <p:strVal val="ppt_y"/>
                                          </p:val>
                                        </p:tav>
                                        <p:tav tm="100000">
                                          <p:val>
                                            <p:strVal val="ppt_y+.1"/>
                                          </p:val>
                                        </p:tav>
                                      </p:tavLst>
                                    </p:anim>
                                    <p:set>
                                      <p:cBhvr>
                                        <p:cTn id="14"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z="3600" smtClean="0"/>
              <a:t>8</a:t>
            </a:fld>
            <a:endParaRPr kumimoji="1" lang="ja-JP" altLang="en-US" sz="3600"/>
          </a:p>
        </p:txBody>
      </p:sp>
      <p:sp>
        <p:nvSpPr>
          <p:cNvPr id="2" name="正方形/長方形 1"/>
          <p:cNvSpPr/>
          <p:nvPr/>
        </p:nvSpPr>
        <p:spPr>
          <a:xfrm>
            <a:off x="-252536" y="2492896"/>
            <a:ext cx="7301716" cy="3888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2" presetClass="entr" presetSubtype="2" decel="10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decel="10000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1+#ppt_w/2"/>
                                          </p:val>
                                        </p:tav>
                                        <p:tav tm="100000">
                                          <p:val>
                                            <p:strVal val="#ppt_x"/>
                                          </p:val>
                                        </p:tav>
                                      </p:tavLst>
                                    </p:anim>
                                    <p:anim calcmode="lin" valueType="num">
                                      <p:cBhvr additive="base">
                                        <p:cTn id="2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up)">
                                      <p:cBhvr>
                                        <p:cTn id="3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9</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3512749204"/>
              </p:ext>
            </p:extLst>
          </p:nvPr>
        </p:nvGraphicFramePr>
        <p:xfrm>
          <a:off x="725615" y="3573016"/>
          <a:ext cx="7692770" cy="1948056"/>
        </p:xfrm>
        <a:graphic>
          <a:graphicData uri="http://schemas.openxmlformats.org/drawingml/2006/table">
            <a:tbl>
              <a:tblPr firstRow="1" bandRow="1">
                <a:tableStyleId>{F5AB1C69-6EDB-4FF4-983F-18BD219EF322}</a:tableStyleId>
              </a:tblPr>
              <a:tblGrid>
                <a:gridCol w="5459339"/>
                <a:gridCol w="2233431"/>
              </a:tblGrid>
              <a:tr h="487014">
                <a:tc>
                  <a:txBody>
                    <a:bodyPr/>
                    <a:lstStyle/>
                    <a:p>
                      <a:pPr algn="ctr"/>
                      <a:r>
                        <a:rPr kumimoji="1" lang="ja-JP" altLang="en-US" sz="2600" dirty="0" smtClean="0"/>
                        <a:t>項目</a:t>
                      </a:r>
                      <a:endParaRPr kumimoji="1" lang="ja-JP" altLang="en-US" sz="2600" b="1" dirty="0"/>
                    </a:p>
                  </a:txBody>
                  <a:tcPr marL="85944" marR="85944" marT="42972" marB="42972" anchor="ctr"/>
                </a:tc>
                <a:tc>
                  <a:txBody>
                    <a:bodyPr/>
                    <a:lstStyle/>
                    <a:p>
                      <a:pPr algn="ctr"/>
                      <a:r>
                        <a:rPr kumimoji="1" lang="ja-JP" altLang="en-US" sz="2600" dirty="0" smtClean="0"/>
                        <a:t>値</a:t>
                      </a:r>
                      <a:endParaRPr kumimoji="1" lang="ja-JP" altLang="en-US" sz="2600" b="1" dirty="0"/>
                    </a:p>
                  </a:txBody>
                  <a:tcPr marL="85944" marR="85944" marT="42972" marB="42972" anchor="ctr"/>
                </a:tc>
              </a:tr>
              <a:tr h="487014">
                <a:tc>
                  <a:txBody>
                    <a:bodyPr/>
                    <a:lstStyle/>
                    <a:p>
                      <a:pPr algn="ctr"/>
                      <a:r>
                        <a:rPr kumimoji="1" lang="ja-JP" altLang="en-US" sz="2600" dirty="0" smtClean="0"/>
                        <a:t>ウイルス１に対する初期感染個体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a:t>
                      </a:r>
                      <a:r>
                        <a:rPr kumimoji="1" lang="en-US" altLang="ja-JP" sz="2600" b="0" dirty="0" smtClean="0"/>
                        <a:t>0</a:t>
                      </a:r>
                      <a:endParaRPr kumimoji="1" lang="ja-JP" altLang="en-US" sz="2600" b="0" dirty="0"/>
                    </a:p>
                  </a:txBody>
                  <a:tcPr marL="85944" marR="85944" marT="42972" marB="42972" anchor="ctr"/>
                </a:tc>
              </a:tr>
              <a:tr h="487014">
                <a:tc>
                  <a:txBody>
                    <a:bodyPr/>
                    <a:lstStyle/>
                    <a:p>
                      <a:pPr algn="ctr"/>
                      <a:r>
                        <a:rPr kumimoji="1" lang="ja-JP" altLang="en-US" sz="2600" dirty="0" smtClean="0"/>
                        <a:t>ウイルス２に対する初期感染個体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１０</a:t>
                      </a:r>
                      <a:endParaRPr kumimoji="1" lang="ja-JP" altLang="en-US" sz="2600" b="0" dirty="0"/>
                    </a:p>
                  </a:txBody>
                  <a:tcPr marL="85944" marR="85944" marT="42972" marB="42972" anchor="ctr"/>
                </a:tc>
              </a:tr>
              <a:tr h="487014">
                <a:tc>
                  <a:txBody>
                    <a:bodyPr/>
                    <a:lstStyle/>
                    <a:p>
                      <a:pPr algn="ctr"/>
                      <a:r>
                        <a:rPr kumimoji="1" lang="ja-JP" altLang="en-US" sz="2600" dirty="0" smtClean="0"/>
                        <a:t>未感染の個体</a:t>
                      </a:r>
                      <a:endParaRPr kumimoji="1" lang="ja-JP" altLang="en-US" sz="2600" b="0" dirty="0"/>
                    </a:p>
                  </a:txBody>
                  <a:tcPr marL="85944" marR="85944" marT="42972" marB="42972" anchor="ctr"/>
                </a:tc>
                <a:tc>
                  <a:txBody>
                    <a:bodyPr/>
                    <a:lstStyle/>
                    <a:p>
                      <a:pPr algn="ctr"/>
                      <a:r>
                        <a:rPr kumimoji="1" lang="ja-JP" altLang="en-US" sz="2600" b="0" dirty="0" smtClean="0"/>
                        <a:t>９８０</a:t>
                      </a:r>
                      <a:endParaRPr kumimoji="1" lang="ja-JP" altLang="en-US" sz="2600" b="0" dirty="0"/>
                    </a:p>
                  </a:txBody>
                  <a:tcPr marL="85944" marR="85944" marT="42972" marB="42972"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830396879"/>
              </p:ext>
            </p:extLst>
          </p:nvPr>
        </p:nvGraphicFramePr>
        <p:xfrm>
          <a:off x="714256" y="1556792"/>
          <a:ext cx="7715489" cy="1461042"/>
        </p:xfrm>
        <a:graphic>
          <a:graphicData uri="http://schemas.openxmlformats.org/drawingml/2006/table">
            <a:tbl>
              <a:tblPr firstRow="1" bandRow="1">
                <a:tableStyleId>{F5AB1C69-6EDB-4FF4-983F-18BD219EF322}</a:tableStyleId>
              </a:tblPr>
              <a:tblGrid>
                <a:gridCol w="2436470"/>
                <a:gridCol w="2707189"/>
                <a:gridCol w="2571830"/>
              </a:tblGrid>
              <a:tr h="487014">
                <a:tc>
                  <a:txBody>
                    <a:bodyPr/>
                    <a:lstStyle/>
                    <a:p>
                      <a:pPr algn="ctr"/>
                      <a:r>
                        <a:rPr kumimoji="1" lang="ja-JP" altLang="en-US" sz="2600" dirty="0" smtClean="0"/>
                        <a:t>名称</a:t>
                      </a:r>
                      <a:endParaRPr kumimoji="1" lang="ja-JP" altLang="en-US" sz="2600" dirty="0"/>
                    </a:p>
                  </a:txBody>
                  <a:tcPr marL="85944" marR="85944" marT="42972" marB="42972" anchor="ctr"/>
                </a:tc>
                <a:tc>
                  <a:txBody>
                    <a:bodyPr/>
                    <a:lstStyle/>
                    <a:p>
                      <a:pPr algn="ctr"/>
                      <a:r>
                        <a:rPr kumimoji="1" lang="ja-JP" altLang="en-US" sz="2600" dirty="0" smtClean="0"/>
                        <a:t>電子タグの長さ</a:t>
                      </a:r>
                      <a:endParaRPr kumimoji="1" lang="ja-JP" altLang="en-US" sz="2600" dirty="0"/>
                    </a:p>
                  </a:txBody>
                  <a:tcPr marL="85944" marR="85944" marT="42972" marB="42972" anchor="ctr"/>
                </a:tc>
                <a:tc>
                  <a:txBody>
                    <a:bodyPr/>
                    <a:lstStyle/>
                    <a:p>
                      <a:pPr algn="ctr"/>
                      <a:endParaRPr kumimoji="1" lang="ja-JP" altLang="en-US" sz="2600" dirty="0"/>
                    </a:p>
                  </a:txBody>
                  <a:tcPr marL="85944" marR="85944" marT="42972" marB="42972" anchor="ctr"/>
                </a:tc>
              </a:tr>
              <a:tr h="487014">
                <a:tc>
                  <a:txBody>
                    <a:bodyPr/>
                    <a:lstStyle/>
                    <a:p>
                      <a:pPr algn="ctr"/>
                      <a:r>
                        <a:rPr kumimoji="1" lang="ja-JP" altLang="en-US" sz="2600" dirty="0" smtClean="0"/>
                        <a:t>エージェント</a:t>
                      </a:r>
                      <a:endParaRPr kumimoji="1" lang="ja-JP" altLang="en-US" sz="2600" dirty="0"/>
                    </a:p>
                  </a:txBody>
                  <a:tcPr marL="85944" marR="85944" marT="42972" marB="42972" anchor="ctr"/>
                </a:tc>
                <a:tc>
                  <a:txBody>
                    <a:bodyPr/>
                    <a:lstStyle/>
                    <a:p>
                      <a:pPr algn="ctr"/>
                      <a:r>
                        <a:rPr kumimoji="1" lang="ja-JP" altLang="en-US" sz="2600" dirty="0" smtClean="0"/>
                        <a:t>２０</a:t>
                      </a:r>
                      <a:endParaRPr kumimoji="1" lang="ja-JP" altLang="en-US" sz="2600" dirty="0"/>
                    </a:p>
                  </a:txBody>
                  <a:tcPr marL="85944" marR="85944" marT="42972" marB="42972" anchor="ctr"/>
                </a:tc>
                <a:tc>
                  <a:txBody>
                    <a:bodyPr/>
                    <a:lstStyle/>
                    <a:p>
                      <a:pPr algn="ctr"/>
                      <a:r>
                        <a:rPr kumimoji="1" lang="ja-JP" altLang="en-US" sz="2600" dirty="0" smtClean="0"/>
                        <a:t>１０００個体</a:t>
                      </a:r>
                      <a:endParaRPr kumimoji="1" lang="ja-JP" altLang="en-US" sz="2600" dirty="0"/>
                    </a:p>
                  </a:txBody>
                  <a:tcPr marL="85944" marR="85944" marT="42972" marB="42972" anchor="ctr"/>
                </a:tc>
              </a:tr>
              <a:tr h="487014">
                <a:tc>
                  <a:txBody>
                    <a:bodyPr/>
                    <a:lstStyle/>
                    <a:p>
                      <a:pPr algn="ctr"/>
                      <a:r>
                        <a:rPr kumimoji="1" lang="ja-JP" altLang="en-US" sz="2600" dirty="0" smtClean="0"/>
                        <a:t>ウイルス</a:t>
                      </a:r>
                      <a:endParaRPr kumimoji="1" lang="ja-JP" altLang="en-US" sz="2600" dirty="0"/>
                    </a:p>
                  </a:txBody>
                  <a:tcPr marL="85944" marR="85944" marT="42972" marB="42972" anchor="ctr"/>
                </a:tc>
                <a:tc>
                  <a:txBody>
                    <a:bodyPr/>
                    <a:lstStyle/>
                    <a:p>
                      <a:pPr algn="ctr"/>
                      <a:r>
                        <a:rPr kumimoji="1" lang="ja-JP" altLang="en-US" sz="2600" dirty="0" smtClean="0"/>
                        <a:t>１２</a:t>
                      </a:r>
                      <a:endParaRPr kumimoji="1" lang="ja-JP" altLang="en-US" sz="2600" dirty="0"/>
                    </a:p>
                  </a:txBody>
                  <a:tcPr marL="85944" marR="85944" marT="42972" marB="42972" anchor="ctr"/>
                </a:tc>
                <a:tc>
                  <a:txBody>
                    <a:bodyPr/>
                    <a:lstStyle/>
                    <a:p>
                      <a:pPr algn="ctr"/>
                      <a:r>
                        <a:rPr kumimoji="1" lang="ja-JP" altLang="en-US" sz="2600" dirty="0" smtClean="0"/>
                        <a:t>２種類</a:t>
                      </a:r>
                      <a:endParaRPr kumimoji="1" lang="ja-JP" altLang="en-US" sz="2600" dirty="0"/>
                    </a:p>
                  </a:txBody>
                  <a:tcPr marL="85944" marR="85944" marT="42972" marB="42972" anchor="ctr"/>
                </a:tc>
              </a:tr>
            </a:tbl>
          </a:graphicData>
        </a:graphic>
      </p:graphicFrame>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5945</TotalTime>
  <Words>2184</Words>
  <Application>Microsoft Office PowerPoint</Application>
  <PresentationFormat>画面に合わせる (4:3)</PresentationFormat>
  <Paragraphs>424</Paragraphs>
  <Slides>59</Slides>
  <Notes>35</Notes>
  <HiddenSlides>0</HiddenSlides>
  <MMClips>0</MMClips>
  <ScaleCrop>false</ScaleCrop>
  <HeadingPairs>
    <vt:vector size="4" baseType="variant">
      <vt:variant>
        <vt:lpstr>テーマ</vt:lpstr>
      </vt:variant>
      <vt:variant>
        <vt:i4>1</vt:i4>
      </vt:variant>
      <vt:variant>
        <vt:lpstr>スライド タイトル</vt:lpstr>
      </vt:variant>
      <vt:variant>
        <vt:i4>59</vt:i4>
      </vt:variant>
    </vt:vector>
  </HeadingPairs>
  <TitlesOfParts>
    <vt:vector size="60"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Deterministic Model vs Stochastic Model</vt:lpstr>
      <vt:lpstr>人工免疫システム</vt:lpstr>
      <vt:lpstr>抗原抗体反応</vt:lpstr>
      <vt:lpstr>アルゴリズム</vt:lpstr>
      <vt:lpstr>PowerPoint プレゼンテーション</vt:lpstr>
      <vt:lpstr>Agent Based Epidemic Model</vt:lpstr>
      <vt:lpstr>ウイルスが１つのとき</vt:lpstr>
      <vt:lpstr>先行研究紹介</vt:lpstr>
      <vt:lpstr>数理伝染病学とは何か</vt:lpstr>
      <vt:lpstr>今後の研究</vt:lpstr>
      <vt:lpstr>塩基配列</vt:lpstr>
      <vt:lpstr>抗原決定器（エピトープ）</vt:lpstr>
      <vt:lpstr>自然免疫と獲得免疫</vt:lpstr>
      <vt:lpstr>免疫の喪失</vt:lpstr>
      <vt:lpstr>パラメータ集合の分類</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PowerPoint プレゼンテーション</vt:lpstr>
      <vt:lpstr>免疫獲得、感染のプロセス</vt:lpstr>
      <vt:lpstr>ウイルスが３つ</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314</cp:revision>
  <cp:lastPrinted>2014-02-17T08:05:53Z</cp:lastPrinted>
  <dcterms:created xsi:type="dcterms:W3CDTF">2013-12-17T00:35:00Z</dcterms:created>
  <dcterms:modified xsi:type="dcterms:W3CDTF">2014-02-18T03:43:11Z</dcterms:modified>
</cp:coreProperties>
</file>

<file path=docProps/thumbnail.jpeg>
</file>